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5.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5"/>
  </p:notesMasterIdLst>
  <p:sldIdLst>
    <p:sldId id="361" r:id="rId4"/>
    <p:sldId id="402" r:id="rId6"/>
    <p:sldId id="439" r:id="rId7"/>
    <p:sldId id="438" r:id="rId8"/>
    <p:sldId id="475" r:id="rId9"/>
    <p:sldId id="609" r:id="rId10"/>
    <p:sldId id="700" r:id="rId11"/>
    <p:sldId id="440" r:id="rId12"/>
    <p:sldId id="637" r:id="rId13"/>
    <p:sldId id="699" r:id="rId14"/>
    <p:sldId id="698" r:id="rId15"/>
    <p:sldId id="689" r:id="rId16"/>
    <p:sldId id="690" r:id="rId17"/>
    <p:sldId id="691" r:id="rId18"/>
    <p:sldId id="692" r:id="rId19"/>
    <p:sldId id="693" r:id="rId20"/>
    <p:sldId id="694" r:id="rId21"/>
    <p:sldId id="712" r:id="rId22"/>
    <p:sldId id="296"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userDrawn="1">
          <p15:clr>
            <a:srgbClr val="A4A3A4"/>
          </p15:clr>
        </p15:guide>
        <p15:guide id="2" pos="37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F0"/>
    <a:srgbClr val="FEBF00"/>
    <a:srgbClr val="00E4A8"/>
    <a:srgbClr val="622E89"/>
    <a:srgbClr val="5FB1D9"/>
    <a:srgbClr val="0BF1F5"/>
    <a:srgbClr val="FF983B"/>
    <a:srgbClr val="EC2704"/>
    <a:srgbClr val="3A8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076" autoAdjust="0"/>
    <p:restoredTop sz="94660"/>
  </p:normalViewPr>
  <p:slideViewPr>
    <p:cSldViewPr showGuides="1">
      <p:cViewPr varScale="1">
        <p:scale>
          <a:sx n="110" d="100"/>
          <a:sy n="110" d="100"/>
        </p:scale>
        <p:origin x="-869" y="-67"/>
      </p:cViewPr>
      <p:guideLst>
        <p:guide orient="horz" pos="2114"/>
        <p:guide pos="37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270.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8B4303-CF3C-460C-B3EE-99AD9161F93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F3477A-D172-4446-83D9-0122F484C01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BD37642-B0A4-4755-B5C1-BDDA0BEF94B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4.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5" name="图片 4" descr="C:\Users\Administrator\Desktop\组1_66.png组1_66"/>
          <p:cNvPicPr>
            <a:picLocks noChangeAspect="1"/>
          </p:cNvPicPr>
          <p:nvPr userDrawn="1"/>
        </p:nvPicPr>
        <p:blipFill>
          <a:blip r:embed="rId2" cstate="print"/>
          <a:srcRect/>
          <a:stretch>
            <a:fillRect/>
          </a:stretch>
        </p:blipFill>
        <p:spPr>
          <a:xfrm>
            <a:off x="0" y="0"/>
            <a:ext cx="12192000" cy="304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文本框 7"/>
          <p:cNvSpPr txBox="1"/>
          <p:nvPr userDrawn="1"/>
        </p:nvSpPr>
        <p:spPr>
          <a:xfrm>
            <a:off x="600888" y="6386091"/>
            <a:ext cx="1144905" cy="245110"/>
          </a:xfrm>
          <a:prstGeom prst="rect">
            <a:avLst/>
          </a:prstGeom>
          <a:noFill/>
        </p:spPr>
        <p:txBody>
          <a:bodyPr wrap="none" rtlCol="0">
            <a:spAutoFit/>
          </a:bodyPr>
          <a:lstStyle/>
          <a:p>
            <a:pPr algn="dist"/>
            <a:r>
              <a:rPr lang="zh-CN" altLang="en-US" sz="1000">
                <a:solidFill>
                  <a:schemeClr val="bg1">
                    <a:lumMod val="50000"/>
                  </a:schemeClr>
                </a:solidFill>
              </a:rPr>
              <a:t>联 接 精 彩 视 界</a:t>
            </a:r>
            <a:endParaRPr lang="zh-CN" altLang="en-US" sz="1000">
              <a:solidFill>
                <a:schemeClr val="bg1">
                  <a:lumMod val="50000"/>
                </a:schemeClr>
              </a:solidFill>
            </a:endParaRPr>
          </a:p>
        </p:txBody>
      </p:sp>
      <p:sp>
        <p:nvSpPr>
          <p:cNvPr id="9" name="文本框 8"/>
          <p:cNvSpPr txBox="1"/>
          <p:nvPr userDrawn="1"/>
        </p:nvSpPr>
        <p:spPr>
          <a:xfrm>
            <a:off x="9977400" y="6386091"/>
            <a:ext cx="1599565" cy="245110"/>
          </a:xfrm>
          <a:prstGeom prst="rect">
            <a:avLst/>
          </a:prstGeom>
          <a:noFill/>
        </p:spPr>
        <p:txBody>
          <a:bodyPr wrap="none" rtlCol="0">
            <a:spAutoFit/>
          </a:bodyPr>
          <a:lstStyle/>
          <a:p>
            <a:pPr algn="dist"/>
            <a:r>
              <a:rPr lang="zh-CN" altLang="en-US" sz="1000">
                <a:solidFill>
                  <a:schemeClr val="bg1">
                    <a:lumMod val="50000"/>
                  </a:schemeClr>
                </a:solidFill>
                <a:sym typeface="+mn-ea"/>
              </a:rPr>
              <a:t>www.magnimage.com.cn</a:t>
            </a:r>
            <a:endParaRPr lang="zh-CN" altLang="en-US" sz="1000">
              <a:solidFill>
                <a:schemeClr val="bg1">
                  <a:lumMod val="50000"/>
                </a:schemeClr>
              </a:solidFill>
              <a:sym typeface="+mn-ea"/>
            </a:endParaRPr>
          </a:p>
        </p:txBody>
      </p:sp>
      <p:sp>
        <p:nvSpPr>
          <p:cNvPr id="10" name="矩形 9"/>
          <p:cNvSpPr/>
          <p:nvPr userDrawn="1"/>
        </p:nvSpPr>
        <p:spPr>
          <a:xfrm>
            <a:off x="0" y="0"/>
            <a:ext cx="12192000" cy="968587"/>
          </a:xfrm>
          <a:prstGeom prst="rect">
            <a:avLst/>
          </a:prstGeom>
          <a:blipFill rotWithShape="1">
            <a:blip r:embed="rId2" cstate="print">
              <a:alphaModFix amt="21000"/>
            </a:blip>
            <a:stretch>
              <a:fillRect/>
            </a:stretch>
          </a:blip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tx1"/>
              </a:solidFill>
              <a:effectLst/>
              <a:latin typeface="Tahoma" panose="020B0604030504040204" pitchFamily="34" charset="0"/>
            </a:endParaRPr>
          </a:p>
        </p:txBody>
      </p:sp>
      <p:pic>
        <p:nvPicPr>
          <p:cNvPr id="3" name="图片 2" descr="图层0"/>
          <p:cNvPicPr>
            <a:picLocks noChangeAspect="1"/>
          </p:cNvPicPr>
          <p:nvPr userDrawn="1">
            <p:custDataLst>
              <p:tags r:id="rId3"/>
            </p:custDataLst>
          </p:nvPr>
        </p:nvPicPr>
        <p:blipFill>
          <a:blip r:embed="rId4" cstate="print"/>
          <a:stretch>
            <a:fillRect/>
          </a:stretch>
        </p:blipFill>
        <p:spPr>
          <a:xfrm>
            <a:off x="10920518" y="260350"/>
            <a:ext cx="1131993" cy="8144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3"/>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3"/>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3"/>
            <a:ext cx="3657600" cy="486833"/>
          </a:xfrm>
        </p:spPr>
        <p:txBody>
          <a:bodyPr/>
          <a:lstStyle/>
          <a:p>
            <a:fld id="{E077DA78-E013-4A8C-AD75-63A150561B10}" type="slidenum">
              <a:rPr lang="zh-CN" altLang="en-US" smtClean="0"/>
            </a:fld>
            <a:endParaRPr lang="zh-CN" altLang="en-US"/>
          </a:p>
        </p:txBody>
      </p:sp>
      <p:pic>
        <p:nvPicPr>
          <p:cNvPr id="2" name="图片 1" descr="图层0"/>
          <p:cNvPicPr>
            <a:picLocks noChangeAspect="1"/>
          </p:cNvPicPr>
          <p:nvPr userDrawn="1">
            <p:custDataLst>
              <p:tags r:id="rId2"/>
            </p:custDataLst>
          </p:nvPr>
        </p:nvPicPr>
        <p:blipFill>
          <a:blip r:embed="rId3" cstate="print"/>
          <a:stretch>
            <a:fillRect/>
          </a:stretch>
        </p:blipFill>
        <p:spPr>
          <a:xfrm>
            <a:off x="479213" y="332740"/>
            <a:ext cx="1131993" cy="8144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549400" y="6243637"/>
            <a:ext cx="2540000" cy="457200"/>
          </a:xfrm>
        </p:spPr>
        <p:txBody>
          <a:bodyPr/>
          <a:lstStyle>
            <a:lvl1pPr>
              <a:defRPr/>
            </a:lvl1pPr>
          </a:lstStyle>
          <a:p>
            <a:fld id="{8E11C676-4C88-4CF2-B56D-F59F494DC404}" type="datetimeFigureOut">
              <a:rPr lang="zh-CN" altLang="en-US" smtClean="0"/>
            </a:fld>
            <a:endParaRPr lang="zh-CN" altLang="en-US"/>
          </a:p>
        </p:txBody>
      </p:sp>
      <p:sp>
        <p:nvSpPr>
          <p:cNvPr id="3" name="页脚占位符 2"/>
          <p:cNvSpPr>
            <a:spLocks noGrp="1"/>
          </p:cNvSpPr>
          <p:nvPr>
            <p:ph type="ftr" sz="quarter" idx="11"/>
          </p:nvPr>
        </p:nvSpPr>
        <p:spPr>
          <a:xfrm>
            <a:off x="4876800" y="6243637"/>
            <a:ext cx="3860800" cy="457200"/>
          </a:xfrm>
        </p:spPr>
        <p:txBody>
          <a:bodyPr/>
          <a:lstStyle>
            <a:lvl1pPr>
              <a:defRPr/>
            </a:lvl1pPr>
          </a:lstStyle>
          <a:p>
            <a:endParaRPr lang="zh-CN" altLang="en-US"/>
          </a:p>
        </p:txBody>
      </p:sp>
      <p:sp>
        <p:nvSpPr>
          <p:cNvPr id="4" name="灯片编号占位符 3"/>
          <p:cNvSpPr>
            <a:spLocks noGrp="1"/>
          </p:cNvSpPr>
          <p:nvPr>
            <p:ph type="sldNum" sz="quarter" idx="12"/>
          </p:nvPr>
        </p:nvSpPr>
        <p:spPr>
          <a:xfrm>
            <a:off x="9389533" y="6243637"/>
            <a:ext cx="2540000" cy="457200"/>
          </a:xfrm>
        </p:spPr>
        <p:txBody>
          <a:bodyPr/>
          <a:lstStyle>
            <a:lvl1pPr>
              <a:defRPr/>
            </a:lvl1pPr>
          </a:lstStyle>
          <a:p>
            <a:fld id="{42085803-69F7-4E76-ADCE-FEB5DBA8C966}" type="slidenum">
              <a:rPr lang="zh-CN" altLang="en-US" smtClean="0"/>
            </a:fld>
            <a:endParaRPr lang="zh-CN" altLang="en-US"/>
          </a:p>
        </p:txBody>
      </p:sp>
      <p:pic>
        <p:nvPicPr>
          <p:cNvPr id="5" name="图片 4" descr="图层0"/>
          <p:cNvPicPr>
            <a:picLocks noChangeAspect="1"/>
          </p:cNvPicPr>
          <p:nvPr userDrawn="1">
            <p:custDataLst>
              <p:tags r:id="rId2"/>
            </p:custDataLst>
          </p:nvPr>
        </p:nvPicPr>
        <p:blipFill>
          <a:blip r:embed="rId3" cstate="print"/>
          <a:stretch>
            <a:fillRect/>
          </a:stretch>
        </p:blipFill>
        <p:spPr>
          <a:xfrm>
            <a:off x="10920518" y="260350"/>
            <a:ext cx="1131993" cy="8144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5" name="图片 4" descr="C:\Users\Administrator\Desktop\组1_66.png组1_66"/>
          <p:cNvPicPr>
            <a:picLocks noChangeAspect="1"/>
          </p:cNvPicPr>
          <p:nvPr userDrawn="1"/>
        </p:nvPicPr>
        <p:blipFill>
          <a:blip r:embed="rId2" cstate="print"/>
          <a:srcRect/>
          <a:stretch>
            <a:fillRect/>
          </a:stretch>
        </p:blipFill>
        <p:spPr>
          <a:xfrm>
            <a:off x="0" y="0"/>
            <a:ext cx="12192000" cy="304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文本框 7"/>
          <p:cNvSpPr txBox="1"/>
          <p:nvPr userDrawn="1"/>
        </p:nvSpPr>
        <p:spPr>
          <a:xfrm>
            <a:off x="600888" y="6386091"/>
            <a:ext cx="1144905" cy="245110"/>
          </a:xfrm>
          <a:prstGeom prst="rect">
            <a:avLst/>
          </a:prstGeom>
          <a:noFill/>
        </p:spPr>
        <p:txBody>
          <a:bodyPr wrap="none" rtlCol="0">
            <a:spAutoFit/>
          </a:bodyPr>
          <a:lstStyle/>
          <a:p>
            <a:pPr algn="dist"/>
            <a:r>
              <a:rPr lang="zh-CN" altLang="en-US" sz="1000">
                <a:solidFill>
                  <a:schemeClr val="bg1">
                    <a:lumMod val="50000"/>
                  </a:schemeClr>
                </a:solidFill>
              </a:rPr>
              <a:t>联 接 精 彩 视 界</a:t>
            </a:r>
            <a:endParaRPr lang="zh-CN" altLang="en-US" sz="1000">
              <a:solidFill>
                <a:schemeClr val="bg1">
                  <a:lumMod val="50000"/>
                </a:schemeClr>
              </a:solidFill>
            </a:endParaRPr>
          </a:p>
        </p:txBody>
      </p:sp>
      <p:sp>
        <p:nvSpPr>
          <p:cNvPr id="9" name="文本框 8"/>
          <p:cNvSpPr txBox="1"/>
          <p:nvPr userDrawn="1"/>
        </p:nvSpPr>
        <p:spPr>
          <a:xfrm>
            <a:off x="9977400" y="6386091"/>
            <a:ext cx="1599565" cy="245110"/>
          </a:xfrm>
          <a:prstGeom prst="rect">
            <a:avLst/>
          </a:prstGeom>
          <a:noFill/>
        </p:spPr>
        <p:txBody>
          <a:bodyPr wrap="none" rtlCol="0">
            <a:spAutoFit/>
          </a:bodyPr>
          <a:lstStyle/>
          <a:p>
            <a:pPr algn="dist"/>
            <a:r>
              <a:rPr lang="zh-CN" altLang="en-US" sz="1000">
                <a:solidFill>
                  <a:schemeClr val="bg1">
                    <a:lumMod val="50000"/>
                  </a:schemeClr>
                </a:solidFill>
                <a:sym typeface="+mn-ea"/>
              </a:rPr>
              <a:t>www.magnimage.com.cn</a:t>
            </a:r>
            <a:endParaRPr lang="zh-CN" altLang="en-US" sz="1000">
              <a:solidFill>
                <a:schemeClr val="bg1">
                  <a:lumMod val="50000"/>
                </a:schemeClr>
              </a:solidFill>
              <a:sym typeface="+mn-ea"/>
            </a:endParaRPr>
          </a:p>
        </p:txBody>
      </p:sp>
      <p:sp>
        <p:nvSpPr>
          <p:cNvPr id="10" name="矩形 9"/>
          <p:cNvSpPr/>
          <p:nvPr userDrawn="1"/>
        </p:nvSpPr>
        <p:spPr>
          <a:xfrm>
            <a:off x="0" y="0"/>
            <a:ext cx="12192000" cy="968587"/>
          </a:xfrm>
          <a:prstGeom prst="rect">
            <a:avLst/>
          </a:prstGeom>
          <a:blipFill rotWithShape="1">
            <a:blip r:embed="rId2" cstate="print">
              <a:alphaModFix amt="21000"/>
            </a:blip>
            <a:stretch>
              <a:fillRect/>
            </a:stretch>
          </a:blip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tx1"/>
              </a:solidFill>
              <a:effectLst/>
              <a:latin typeface="Tahoma" panose="020B0604030504040204" pitchFamily="34" charset="0"/>
            </a:endParaRPr>
          </a:p>
        </p:txBody>
      </p:sp>
      <p:pic>
        <p:nvPicPr>
          <p:cNvPr id="3" name="图片 2" descr="图层0"/>
          <p:cNvPicPr>
            <a:picLocks noChangeAspect="1"/>
          </p:cNvPicPr>
          <p:nvPr userDrawn="1">
            <p:custDataLst>
              <p:tags r:id="rId3"/>
            </p:custDataLst>
          </p:nvPr>
        </p:nvPicPr>
        <p:blipFill>
          <a:blip r:embed="rId4" cstate="print"/>
          <a:stretch>
            <a:fillRect/>
          </a:stretch>
        </p:blipFill>
        <p:spPr>
          <a:xfrm>
            <a:off x="10920518" y="260350"/>
            <a:ext cx="1131993" cy="8144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3"/>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3"/>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3"/>
            <a:ext cx="3657600" cy="486833"/>
          </a:xfrm>
        </p:spPr>
        <p:txBody>
          <a:bodyPr/>
          <a:lstStyle/>
          <a:p>
            <a:fld id="{E077DA78-E013-4A8C-AD75-63A150561B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549400" y="6243637"/>
            <a:ext cx="2540000" cy="457200"/>
          </a:xfrm>
        </p:spPr>
        <p:txBody>
          <a:bodyPr/>
          <a:lstStyle>
            <a:lvl1pPr>
              <a:defRPr/>
            </a:lvl1pPr>
          </a:lstStyle>
          <a:p>
            <a:fld id="{8E11C676-4C88-4CF2-B56D-F59F494DC404}" type="datetimeFigureOut">
              <a:rPr lang="zh-CN" altLang="en-US" smtClean="0"/>
            </a:fld>
            <a:endParaRPr lang="zh-CN" altLang="en-US"/>
          </a:p>
        </p:txBody>
      </p:sp>
      <p:sp>
        <p:nvSpPr>
          <p:cNvPr id="3" name="页脚占位符 2"/>
          <p:cNvSpPr>
            <a:spLocks noGrp="1"/>
          </p:cNvSpPr>
          <p:nvPr>
            <p:ph type="ftr" sz="quarter" idx="11"/>
          </p:nvPr>
        </p:nvSpPr>
        <p:spPr>
          <a:xfrm>
            <a:off x="4876800" y="6243637"/>
            <a:ext cx="3860800" cy="457200"/>
          </a:xfrm>
        </p:spPr>
        <p:txBody>
          <a:bodyPr/>
          <a:lstStyle>
            <a:lvl1pPr>
              <a:defRPr/>
            </a:lvl1pPr>
          </a:lstStyle>
          <a:p>
            <a:endParaRPr lang="zh-CN" altLang="en-US"/>
          </a:p>
        </p:txBody>
      </p:sp>
      <p:sp>
        <p:nvSpPr>
          <p:cNvPr id="4" name="灯片编号占位符 3"/>
          <p:cNvSpPr>
            <a:spLocks noGrp="1"/>
          </p:cNvSpPr>
          <p:nvPr>
            <p:ph type="sldNum" sz="quarter" idx="12"/>
          </p:nvPr>
        </p:nvSpPr>
        <p:spPr>
          <a:xfrm>
            <a:off x="9389533" y="6243637"/>
            <a:ext cx="2540000" cy="457200"/>
          </a:xfrm>
        </p:spPr>
        <p:txBody>
          <a:bodyPr/>
          <a:lstStyle>
            <a:lvl1pPr>
              <a:defRPr/>
            </a:lvl1pPr>
          </a:lstStyle>
          <a:p>
            <a:fld id="{42085803-69F7-4E76-ADCE-FEB5DBA8C9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4.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3.png"/><Relationship Id="rId6"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图片 6" descr="矩形1"/>
          <p:cNvPicPr>
            <a:picLocks noChangeAspect="1"/>
          </p:cNvPicPr>
          <p:nvPr userDrawn="1"/>
        </p:nvPicPr>
        <p:blipFill>
          <a:blip r:embed="rId5"/>
          <a:stretch>
            <a:fillRect/>
          </a:stretch>
        </p:blipFill>
        <p:spPr>
          <a:xfrm>
            <a:off x="336127" y="261620"/>
            <a:ext cx="11855873" cy="63347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200">
        <p:fade/>
      </p:transition>
    </mc:Choice>
    <mc:Fallback>
      <p:transition>
        <p:fade/>
      </p:transition>
    </mc:Fallback>
  </mc:AlternateContent>
  <p:txStyles>
    <p:titleStyle>
      <a:lvl1pPr algn="l" rtl="0" eaLnBrk="1" fontAlgn="base" hangingPunct="1">
        <a:spcBef>
          <a:spcPct val="0"/>
        </a:spcBef>
        <a:spcAft>
          <a:spcPct val="0"/>
        </a:spcAft>
        <a:defRPr sz="5865">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anose="020B0604030504040204" pitchFamily="34" charset="0"/>
        </a:defRPr>
      </a:lvl2pPr>
      <a:lvl3pPr algn="l" rtl="0" eaLnBrk="1" fontAlgn="base" hangingPunct="1">
        <a:spcBef>
          <a:spcPct val="0"/>
        </a:spcBef>
        <a:spcAft>
          <a:spcPct val="0"/>
        </a:spcAft>
        <a:defRPr sz="4400">
          <a:solidFill>
            <a:schemeClr val="tx2"/>
          </a:solidFill>
          <a:latin typeface="Tahoma" panose="020B0604030504040204" pitchFamily="34" charset="0"/>
        </a:defRPr>
      </a:lvl3pPr>
      <a:lvl4pPr algn="l" rtl="0" eaLnBrk="1" fontAlgn="base" hangingPunct="1">
        <a:spcBef>
          <a:spcPct val="0"/>
        </a:spcBef>
        <a:spcAft>
          <a:spcPct val="0"/>
        </a:spcAft>
        <a:defRPr sz="4400">
          <a:solidFill>
            <a:schemeClr val="tx2"/>
          </a:solidFill>
          <a:latin typeface="Tahoma" panose="020B0604030504040204" pitchFamily="34" charset="0"/>
        </a:defRPr>
      </a:lvl4pPr>
      <a:lvl5pPr algn="l" rtl="0" eaLnBrk="1" fontAlgn="base" hangingPunct="1">
        <a:spcBef>
          <a:spcPct val="0"/>
        </a:spcBef>
        <a:spcAft>
          <a:spcPct val="0"/>
        </a:spcAft>
        <a:defRPr sz="4400">
          <a:solidFill>
            <a:schemeClr val="tx2"/>
          </a:solidFill>
          <a:latin typeface="Tahoma" panose="020B0604030504040204" pitchFamily="34" charset="0"/>
        </a:defRPr>
      </a:lvl5pPr>
      <a:lvl6pPr marL="457200" algn="l" rtl="0" eaLnBrk="1" fontAlgn="base" hangingPunct="1">
        <a:spcBef>
          <a:spcPct val="0"/>
        </a:spcBef>
        <a:spcAft>
          <a:spcPct val="0"/>
        </a:spcAft>
        <a:defRPr sz="4400">
          <a:solidFill>
            <a:schemeClr val="tx2"/>
          </a:solidFill>
          <a:latin typeface="Tahoma" panose="020B0604030504040204" pitchFamily="34" charset="0"/>
        </a:defRPr>
      </a:lvl6pPr>
      <a:lvl7pPr marL="914400" algn="l" rtl="0" eaLnBrk="1" fontAlgn="base" hangingPunct="1">
        <a:spcBef>
          <a:spcPct val="0"/>
        </a:spcBef>
        <a:spcAft>
          <a:spcPct val="0"/>
        </a:spcAft>
        <a:defRPr sz="4400">
          <a:solidFill>
            <a:schemeClr val="tx2"/>
          </a:solidFill>
          <a:latin typeface="Tahoma" panose="020B0604030504040204" pitchFamily="34" charset="0"/>
        </a:defRPr>
      </a:lvl7pPr>
      <a:lvl8pPr marL="1371600" algn="l" rtl="0" eaLnBrk="1" fontAlgn="base" hangingPunct="1">
        <a:spcBef>
          <a:spcPct val="0"/>
        </a:spcBef>
        <a:spcAft>
          <a:spcPct val="0"/>
        </a:spcAft>
        <a:defRPr sz="4400">
          <a:solidFill>
            <a:schemeClr val="tx2"/>
          </a:solidFill>
          <a:latin typeface="Tahoma" panose="020B0604030504040204" pitchFamily="34" charset="0"/>
        </a:defRPr>
      </a:lvl8pPr>
      <a:lvl9pPr marL="1828800" algn="l" rtl="0" eaLnBrk="1" fontAlgn="base" hangingPunct="1">
        <a:spcBef>
          <a:spcPct val="0"/>
        </a:spcBef>
        <a:spcAft>
          <a:spcPct val="0"/>
        </a:spcAft>
        <a:defRPr sz="4400">
          <a:solidFill>
            <a:schemeClr val="tx2"/>
          </a:solidFill>
          <a:latin typeface="Tahoma" panose="020B0604030504040204" pitchFamily="34" charset="0"/>
        </a:defRPr>
      </a:lvl9pPr>
    </p:titleStyle>
    <p:bodyStyle>
      <a:lvl1pPr marL="457200" indent="-457200" algn="l" rtl="0" eaLnBrk="1" fontAlgn="base" hangingPunct="1">
        <a:spcBef>
          <a:spcPts val="130"/>
        </a:spcBef>
        <a:spcAft>
          <a:spcPct val="0"/>
        </a:spcAft>
        <a:buClr>
          <a:schemeClr val="folHlink"/>
        </a:buClr>
        <a:buSzPct val="60000"/>
        <a:buFont typeface="Wingdings" panose="05000000000000000000" pitchFamily="2" charset="2"/>
        <a:buChar char="n"/>
        <a:defRPr sz="4265">
          <a:solidFill>
            <a:schemeClr val="tx1"/>
          </a:solidFill>
          <a:latin typeface="+mn-lt"/>
          <a:ea typeface="+mn-ea"/>
          <a:cs typeface="+mn-cs"/>
        </a:defRPr>
      </a:lvl1pPr>
      <a:lvl2pPr marL="990600" indent="-381000" algn="l" rtl="0" eaLnBrk="1" fontAlgn="base" hangingPunct="1">
        <a:spcBef>
          <a:spcPts val="130"/>
        </a:spcBef>
        <a:spcAft>
          <a:spcPct val="0"/>
        </a:spcAft>
        <a:buClr>
          <a:schemeClr val="hlink"/>
        </a:buClr>
        <a:buSzPct val="55000"/>
        <a:buFont typeface="Wingdings" panose="05000000000000000000" pitchFamily="2" charset="2"/>
        <a:buChar char="n"/>
        <a:defRPr sz="3735">
          <a:solidFill>
            <a:schemeClr val="tx1"/>
          </a:solidFill>
          <a:latin typeface="+mn-lt"/>
        </a:defRPr>
      </a:lvl2pPr>
      <a:lvl3pPr marL="1524000" indent="-304800" algn="l" rtl="0" eaLnBrk="1" fontAlgn="base" hangingPunct="1">
        <a:spcBef>
          <a:spcPts val="130"/>
        </a:spcBef>
        <a:spcAft>
          <a:spcPct val="0"/>
        </a:spcAft>
        <a:buClr>
          <a:schemeClr val="folHlink"/>
        </a:buClr>
        <a:buSzPct val="50000"/>
        <a:buFont typeface="Wingdings" panose="05000000000000000000" pitchFamily="2" charset="2"/>
        <a:buChar char="n"/>
        <a:defRPr sz="3200">
          <a:solidFill>
            <a:schemeClr val="tx1"/>
          </a:solidFill>
          <a:latin typeface="+mn-lt"/>
        </a:defRPr>
      </a:lvl3pPr>
      <a:lvl4pPr marL="2133600" indent="-304800" algn="l" rtl="0" eaLnBrk="1" fontAlgn="base" hangingPunct="1">
        <a:spcBef>
          <a:spcPts val="130"/>
        </a:spcBef>
        <a:spcAft>
          <a:spcPct val="0"/>
        </a:spcAft>
        <a:buClr>
          <a:schemeClr val="accent2"/>
        </a:buClr>
        <a:buSzPct val="55000"/>
        <a:buFont typeface="Wingdings" panose="05000000000000000000" pitchFamily="2" charset="2"/>
        <a:buChar char="n"/>
        <a:defRPr sz="2665">
          <a:solidFill>
            <a:schemeClr val="tx1"/>
          </a:solidFill>
          <a:latin typeface="+mn-lt"/>
        </a:defRPr>
      </a:lvl4pPr>
      <a:lvl5pPr marL="27432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5pPr>
      <a:lvl6pPr marL="33528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6pPr>
      <a:lvl7pPr marL="39624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7pPr>
      <a:lvl8pPr marL="45720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8pPr>
      <a:lvl9pPr marL="51816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图片 6" descr="矩形1"/>
          <p:cNvPicPr>
            <a:picLocks noChangeAspect="1"/>
          </p:cNvPicPr>
          <p:nvPr userDrawn="1"/>
        </p:nvPicPr>
        <p:blipFill>
          <a:blip r:embed="rId5"/>
          <a:stretch>
            <a:fillRect/>
          </a:stretch>
        </p:blipFill>
        <p:spPr>
          <a:xfrm>
            <a:off x="336127" y="261620"/>
            <a:ext cx="11855873" cy="6334760"/>
          </a:xfrm>
          <a:prstGeom prst="rect">
            <a:avLst/>
          </a:prstGeom>
        </p:spPr>
      </p:pic>
      <p:pic>
        <p:nvPicPr>
          <p:cNvPr id="2" name="图片 1" descr="图层0"/>
          <p:cNvPicPr>
            <a:picLocks noChangeAspect="1"/>
          </p:cNvPicPr>
          <p:nvPr userDrawn="1">
            <p:custDataLst>
              <p:tags r:id="rId6"/>
            </p:custDataLst>
          </p:nvPr>
        </p:nvPicPr>
        <p:blipFill>
          <a:blip r:embed="rId7" cstate="print"/>
          <a:stretch>
            <a:fillRect/>
          </a:stretch>
        </p:blipFill>
        <p:spPr>
          <a:xfrm>
            <a:off x="479213" y="332740"/>
            <a:ext cx="1131993" cy="814493"/>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mc:Choice xmlns:p14="http://schemas.microsoft.com/office/powerpoint/2010/main" Requires="p14">
      <p:transition p14:dur="200">
        <p:fade/>
      </p:transition>
    </mc:Choice>
    <mc:Fallback>
      <p:transition>
        <p:fade/>
      </p:transition>
    </mc:Fallback>
  </mc:AlternateContent>
  <p:txStyles>
    <p:titleStyle>
      <a:lvl1pPr algn="l" rtl="0" eaLnBrk="1" fontAlgn="base" hangingPunct="1">
        <a:spcBef>
          <a:spcPct val="0"/>
        </a:spcBef>
        <a:spcAft>
          <a:spcPct val="0"/>
        </a:spcAft>
        <a:defRPr sz="5865">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anose="020B0604030504040204" pitchFamily="34" charset="0"/>
        </a:defRPr>
      </a:lvl2pPr>
      <a:lvl3pPr algn="l" rtl="0" eaLnBrk="1" fontAlgn="base" hangingPunct="1">
        <a:spcBef>
          <a:spcPct val="0"/>
        </a:spcBef>
        <a:spcAft>
          <a:spcPct val="0"/>
        </a:spcAft>
        <a:defRPr sz="4400">
          <a:solidFill>
            <a:schemeClr val="tx2"/>
          </a:solidFill>
          <a:latin typeface="Tahoma" panose="020B0604030504040204" pitchFamily="34" charset="0"/>
        </a:defRPr>
      </a:lvl3pPr>
      <a:lvl4pPr algn="l" rtl="0" eaLnBrk="1" fontAlgn="base" hangingPunct="1">
        <a:spcBef>
          <a:spcPct val="0"/>
        </a:spcBef>
        <a:spcAft>
          <a:spcPct val="0"/>
        </a:spcAft>
        <a:defRPr sz="4400">
          <a:solidFill>
            <a:schemeClr val="tx2"/>
          </a:solidFill>
          <a:latin typeface="Tahoma" panose="020B0604030504040204" pitchFamily="34" charset="0"/>
        </a:defRPr>
      </a:lvl4pPr>
      <a:lvl5pPr algn="l" rtl="0" eaLnBrk="1" fontAlgn="base" hangingPunct="1">
        <a:spcBef>
          <a:spcPct val="0"/>
        </a:spcBef>
        <a:spcAft>
          <a:spcPct val="0"/>
        </a:spcAft>
        <a:defRPr sz="4400">
          <a:solidFill>
            <a:schemeClr val="tx2"/>
          </a:solidFill>
          <a:latin typeface="Tahoma" panose="020B0604030504040204" pitchFamily="34" charset="0"/>
        </a:defRPr>
      </a:lvl5pPr>
      <a:lvl6pPr marL="457200" algn="l" rtl="0" eaLnBrk="1" fontAlgn="base" hangingPunct="1">
        <a:spcBef>
          <a:spcPct val="0"/>
        </a:spcBef>
        <a:spcAft>
          <a:spcPct val="0"/>
        </a:spcAft>
        <a:defRPr sz="4400">
          <a:solidFill>
            <a:schemeClr val="tx2"/>
          </a:solidFill>
          <a:latin typeface="Tahoma" panose="020B0604030504040204" pitchFamily="34" charset="0"/>
        </a:defRPr>
      </a:lvl6pPr>
      <a:lvl7pPr marL="914400" algn="l" rtl="0" eaLnBrk="1" fontAlgn="base" hangingPunct="1">
        <a:spcBef>
          <a:spcPct val="0"/>
        </a:spcBef>
        <a:spcAft>
          <a:spcPct val="0"/>
        </a:spcAft>
        <a:defRPr sz="4400">
          <a:solidFill>
            <a:schemeClr val="tx2"/>
          </a:solidFill>
          <a:latin typeface="Tahoma" panose="020B0604030504040204" pitchFamily="34" charset="0"/>
        </a:defRPr>
      </a:lvl7pPr>
      <a:lvl8pPr marL="1371600" algn="l" rtl="0" eaLnBrk="1" fontAlgn="base" hangingPunct="1">
        <a:spcBef>
          <a:spcPct val="0"/>
        </a:spcBef>
        <a:spcAft>
          <a:spcPct val="0"/>
        </a:spcAft>
        <a:defRPr sz="4400">
          <a:solidFill>
            <a:schemeClr val="tx2"/>
          </a:solidFill>
          <a:latin typeface="Tahoma" panose="020B0604030504040204" pitchFamily="34" charset="0"/>
        </a:defRPr>
      </a:lvl8pPr>
      <a:lvl9pPr marL="1828800" algn="l" rtl="0" eaLnBrk="1" fontAlgn="base" hangingPunct="1">
        <a:spcBef>
          <a:spcPct val="0"/>
        </a:spcBef>
        <a:spcAft>
          <a:spcPct val="0"/>
        </a:spcAft>
        <a:defRPr sz="4400">
          <a:solidFill>
            <a:schemeClr val="tx2"/>
          </a:solidFill>
          <a:latin typeface="Tahoma" panose="020B0604030504040204" pitchFamily="34" charset="0"/>
        </a:defRPr>
      </a:lvl9pPr>
    </p:titleStyle>
    <p:bodyStyle>
      <a:lvl1pPr marL="457200" indent="-457200" algn="l" rtl="0" eaLnBrk="1" fontAlgn="base" hangingPunct="1">
        <a:spcBef>
          <a:spcPts val="130"/>
        </a:spcBef>
        <a:spcAft>
          <a:spcPct val="0"/>
        </a:spcAft>
        <a:buClr>
          <a:schemeClr val="folHlink"/>
        </a:buClr>
        <a:buSzPct val="60000"/>
        <a:buFont typeface="Wingdings" panose="05000000000000000000" pitchFamily="2" charset="2"/>
        <a:buChar char="n"/>
        <a:defRPr sz="4265">
          <a:solidFill>
            <a:schemeClr val="tx1"/>
          </a:solidFill>
          <a:latin typeface="+mn-lt"/>
          <a:ea typeface="+mn-ea"/>
          <a:cs typeface="+mn-cs"/>
        </a:defRPr>
      </a:lvl1pPr>
      <a:lvl2pPr marL="990600" indent="-381000" algn="l" rtl="0" eaLnBrk="1" fontAlgn="base" hangingPunct="1">
        <a:spcBef>
          <a:spcPts val="130"/>
        </a:spcBef>
        <a:spcAft>
          <a:spcPct val="0"/>
        </a:spcAft>
        <a:buClr>
          <a:schemeClr val="hlink"/>
        </a:buClr>
        <a:buSzPct val="55000"/>
        <a:buFont typeface="Wingdings" panose="05000000000000000000" pitchFamily="2" charset="2"/>
        <a:buChar char="n"/>
        <a:defRPr sz="3735">
          <a:solidFill>
            <a:schemeClr val="tx1"/>
          </a:solidFill>
          <a:latin typeface="+mn-lt"/>
        </a:defRPr>
      </a:lvl2pPr>
      <a:lvl3pPr marL="1524000" indent="-304800" algn="l" rtl="0" eaLnBrk="1" fontAlgn="base" hangingPunct="1">
        <a:spcBef>
          <a:spcPts val="130"/>
        </a:spcBef>
        <a:spcAft>
          <a:spcPct val="0"/>
        </a:spcAft>
        <a:buClr>
          <a:schemeClr val="folHlink"/>
        </a:buClr>
        <a:buSzPct val="50000"/>
        <a:buFont typeface="Wingdings" panose="05000000000000000000" pitchFamily="2" charset="2"/>
        <a:buChar char="n"/>
        <a:defRPr sz="3200">
          <a:solidFill>
            <a:schemeClr val="tx1"/>
          </a:solidFill>
          <a:latin typeface="+mn-lt"/>
        </a:defRPr>
      </a:lvl3pPr>
      <a:lvl4pPr marL="2133600" indent="-304800" algn="l" rtl="0" eaLnBrk="1" fontAlgn="base" hangingPunct="1">
        <a:spcBef>
          <a:spcPts val="130"/>
        </a:spcBef>
        <a:spcAft>
          <a:spcPct val="0"/>
        </a:spcAft>
        <a:buClr>
          <a:schemeClr val="accent2"/>
        </a:buClr>
        <a:buSzPct val="55000"/>
        <a:buFont typeface="Wingdings" panose="05000000000000000000" pitchFamily="2" charset="2"/>
        <a:buChar char="n"/>
        <a:defRPr sz="2665">
          <a:solidFill>
            <a:schemeClr val="tx1"/>
          </a:solidFill>
          <a:latin typeface="+mn-lt"/>
        </a:defRPr>
      </a:lvl4pPr>
      <a:lvl5pPr marL="27432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5pPr>
      <a:lvl6pPr marL="33528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6pPr>
      <a:lvl7pPr marL="39624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7pPr>
      <a:lvl8pPr marL="45720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8pPr>
      <a:lvl9pPr marL="5181600" indent="-304800" algn="l" rtl="0" eaLnBrk="1" fontAlgn="base" hangingPunct="1">
        <a:spcBef>
          <a:spcPts val="130"/>
        </a:spcBef>
        <a:spcAft>
          <a:spcPct val="0"/>
        </a:spcAft>
        <a:buClr>
          <a:schemeClr val="accent1"/>
        </a:buClr>
        <a:buSzPct val="50000"/>
        <a:buFont typeface="Wingdings" panose="05000000000000000000" pitchFamily="2" charset="2"/>
        <a:buChar char="n"/>
        <a:defRPr sz="2665">
          <a:solidFill>
            <a:schemeClr val="tx1"/>
          </a:solidFill>
          <a:latin typeface="+mn-lt"/>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image" Target="../media/image3.png"/><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6" Type="http://schemas.openxmlformats.org/officeDocument/2006/relationships/notesSlide" Target="../notesSlides/notesSlide10.xml"/><Relationship Id="rId25" Type="http://schemas.openxmlformats.org/officeDocument/2006/relationships/slideLayout" Target="../slideLayouts/slideLayout2.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image" Target="../media/image20.png"/><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image" Target="../media/image22.png"/><Relationship Id="rId10" Type="http://schemas.openxmlformats.org/officeDocument/2006/relationships/tags" Target="../tags/tag141.xml"/><Relationship Id="rId1" Type="http://schemas.openxmlformats.org/officeDocument/2006/relationships/tags" Target="../tags/tag135.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64.xml"/><Relationship Id="rId7" Type="http://schemas.openxmlformats.org/officeDocument/2006/relationships/image" Target="../media/image23.jpe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image" Target="../media/image3.png"/><Relationship Id="rId3" Type="http://schemas.openxmlformats.org/officeDocument/2006/relationships/tags" Target="../tags/tag161.xml"/><Relationship Id="rId2" Type="http://schemas.openxmlformats.org/officeDocument/2006/relationships/tags" Target="../tags/tag160.xml"/><Relationship Id="rId10" Type="http://schemas.openxmlformats.org/officeDocument/2006/relationships/notesSlide" Target="../notesSlides/notesSlide12.xml"/><Relationship Id="rId1" Type="http://schemas.openxmlformats.org/officeDocument/2006/relationships/tags" Target="../tags/tag159.xml"/></Relationships>
</file>

<file path=ppt/slides/_rels/slide13.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3.png"/><Relationship Id="rId3" Type="http://schemas.openxmlformats.org/officeDocument/2006/relationships/tags" Target="../tags/tag167.xml"/><Relationship Id="rId27" Type="http://schemas.openxmlformats.org/officeDocument/2006/relationships/notesSlide" Target="../notesSlides/notesSlide13.xml"/><Relationship Id="rId26" Type="http://schemas.openxmlformats.org/officeDocument/2006/relationships/slideLayout" Target="../slideLayouts/slideLayout2.xml"/><Relationship Id="rId25" Type="http://schemas.openxmlformats.org/officeDocument/2006/relationships/tags" Target="../tags/tag184.xml"/><Relationship Id="rId24" Type="http://schemas.openxmlformats.org/officeDocument/2006/relationships/tags" Target="../tags/tag183.xml"/><Relationship Id="rId23" Type="http://schemas.openxmlformats.org/officeDocument/2006/relationships/image" Target="../media/image27.png"/><Relationship Id="rId22" Type="http://schemas.openxmlformats.org/officeDocument/2006/relationships/tags" Target="../tags/tag182.xml"/><Relationship Id="rId21" Type="http://schemas.openxmlformats.org/officeDocument/2006/relationships/image" Target="../media/image26.png"/><Relationship Id="rId20" Type="http://schemas.openxmlformats.org/officeDocument/2006/relationships/tags" Target="../tags/tag181.xml"/><Relationship Id="rId2" Type="http://schemas.openxmlformats.org/officeDocument/2006/relationships/tags" Target="../tags/tag166.xml"/><Relationship Id="rId19" Type="http://schemas.openxmlformats.org/officeDocument/2006/relationships/tags" Target="../tags/tag180.xml"/><Relationship Id="rId18" Type="http://schemas.openxmlformats.org/officeDocument/2006/relationships/tags" Target="../tags/tag179.xml"/><Relationship Id="rId17" Type="http://schemas.openxmlformats.org/officeDocument/2006/relationships/tags" Target="../tags/tag178.xml"/><Relationship Id="rId16" Type="http://schemas.openxmlformats.org/officeDocument/2006/relationships/tags" Target="../tags/tag177.xml"/><Relationship Id="rId15" Type="http://schemas.openxmlformats.org/officeDocument/2006/relationships/image" Target="../media/image25.svg"/><Relationship Id="rId14" Type="http://schemas.openxmlformats.org/officeDocument/2006/relationships/image" Target="../media/image24.png"/><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5.xml"/></Relationships>
</file>

<file path=ppt/slides/_rels/slide14.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image" Target="../media/image5.png"/><Relationship Id="rId5" Type="http://schemas.openxmlformats.org/officeDocument/2006/relationships/tags" Target="../tags/tag188.xml"/><Relationship Id="rId4" Type="http://schemas.openxmlformats.org/officeDocument/2006/relationships/image" Target="../media/image3.png"/><Relationship Id="rId3" Type="http://schemas.openxmlformats.org/officeDocument/2006/relationships/tags" Target="../tags/tag187.xml"/><Relationship Id="rId27" Type="http://schemas.openxmlformats.org/officeDocument/2006/relationships/notesSlide" Target="../notesSlides/notesSlide14.xml"/><Relationship Id="rId26" Type="http://schemas.openxmlformats.org/officeDocument/2006/relationships/slideLayout" Target="../slideLayouts/slideLayout2.xml"/><Relationship Id="rId25" Type="http://schemas.openxmlformats.org/officeDocument/2006/relationships/tags" Target="../tags/tag203.xml"/><Relationship Id="rId24" Type="http://schemas.openxmlformats.org/officeDocument/2006/relationships/tags" Target="../tags/tag202.xml"/><Relationship Id="rId23" Type="http://schemas.openxmlformats.org/officeDocument/2006/relationships/tags" Target="../tags/tag201.xml"/><Relationship Id="rId22" Type="http://schemas.openxmlformats.org/officeDocument/2006/relationships/image" Target="../media/image16.png"/><Relationship Id="rId21" Type="http://schemas.openxmlformats.org/officeDocument/2006/relationships/tags" Target="../tags/tag200.xml"/><Relationship Id="rId20" Type="http://schemas.openxmlformats.org/officeDocument/2006/relationships/image" Target="../media/image17.png"/><Relationship Id="rId2" Type="http://schemas.openxmlformats.org/officeDocument/2006/relationships/tags" Target="../tags/tag186.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image" Target="../media/image29.png"/><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5.xml"/></Relationships>
</file>

<file path=ppt/slides/_rels/slide15.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image" Target="../media/image30.png"/><Relationship Id="rId7" Type="http://schemas.openxmlformats.org/officeDocument/2006/relationships/tags" Target="../tags/tag208.xml"/><Relationship Id="rId6" Type="http://schemas.openxmlformats.org/officeDocument/2006/relationships/image" Target="../media/image5.png"/><Relationship Id="rId5" Type="http://schemas.openxmlformats.org/officeDocument/2006/relationships/tags" Target="../tags/tag207.xml"/><Relationship Id="rId40" Type="http://schemas.openxmlformats.org/officeDocument/2006/relationships/notesSlide" Target="../notesSlides/notesSlide15.xml"/><Relationship Id="rId4" Type="http://schemas.openxmlformats.org/officeDocument/2006/relationships/image" Target="../media/image3.png"/><Relationship Id="rId39" Type="http://schemas.openxmlformats.org/officeDocument/2006/relationships/slideLayout" Target="../slideLayouts/slideLayout2.xml"/><Relationship Id="rId38" Type="http://schemas.openxmlformats.org/officeDocument/2006/relationships/tags" Target="../tags/tag233.xml"/><Relationship Id="rId37" Type="http://schemas.openxmlformats.org/officeDocument/2006/relationships/tags" Target="../tags/tag232.xml"/><Relationship Id="rId36" Type="http://schemas.openxmlformats.org/officeDocument/2006/relationships/image" Target="../media/image17.png"/><Relationship Id="rId35" Type="http://schemas.openxmlformats.org/officeDocument/2006/relationships/tags" Target="../tags/tag231.xml"/><Relationship Id="rId34" Type="http://schemas.openxmlformats.org/officeDocument/2006/relationships/tags" Target="../tags/tag230.xml"/><Relationship Id="rId33" Type="http://schemas.openxmlformats.org/officeDocument/2006/relationships/tags" Target="../tags/tag229.xml"/><Relationship Id="rId32" Type="http://schemas.openxmlformats.org/officeDocument/2006/relationships/tags" Target="../tags/tag228.xml"/><Relationship Id="rId31" Type="http://schemas.openxmlformats.org/officeDocument/2006/relationships/tags" Target="../tags/tag227.xml"/><Relationship Id="rId30" Type="http://schemas.openxmlformats.org/officeDocument/2006/relationships/tags" Target="../tags/tag226.xml"/><Relationship Id="rId3" Type="http://schemas.openxmlformats.org/officeDocument/2006/relationships/tags" Target="../tags/tag206.xml"/><Relationship Id="rId29" Type="http://schemas.openxmlformats.org/officeDocument/2006/relationships/tags" Target="../tags/tag225.xml"/><Relationship Id="rId28" Type="http://schemas.openxmlformats.org/officeDocument/2006/relationships/tags" Target="../tags/tag224.xml"/><Relationship Id="rId27" Type="http://schemas.openxmlformats.org/officeDocument/2006/relationships/tags" Target="../tags/tag223.xml"/><Relationship Id="rId26" Type="http://schemas.openxmlformats.org/officeDocument/2006/relationships/tags" Target="../tags/tag222.xml"/><Relationship Id="rId25" Type="http://schemas.openxmlformats.org/officeDocument/2006/relationships/image" Target="../media/image32.png"/><Relationship Id="rId24" Type="http://schemas.openxmlformats.org/officeDocument/2006/relationships/tags" Target="../tags/tag221.xml"/><Relationship Id="rId23" Type="http://schemas.openxmlformats.org/officeDocument/2006/relationships/image" Target="../media/image31.png"/><Relationship Id="rId22" Type="http://schemas.openxmlformats.org/officeDocument/2006/relationships/tags" Target="../tags/tag220.xml"/><Relationship Id="rId21" Type="http://schemas.openxmlformats.org/officeDocument/2006/relationships/tags" Target="../tags/tag219.xml"/><Relationship Id="rId20" Type="http://schemas.openxmlformats.org/officeDocument/2006/relationships/tags" Target="../tags/tag218.xml"/><Relationship Id="rId2" Type="http://schemas.openxmlformats.org/officeDocument/2006/relationships/tags" Target="../tags/tag205.xml"/><Relationship Id="rId19" Type="http://schemas.openxmlformats.org/officeDocument/2006/relationships/tags" Target="../tags/tag217.xml"/><Relationship Id="rId18" Type="http://schemas.openxmlformats.org/officeDocument/2006/relationships/tags" Target="../tags/tag216.xml"/><Relationship Id="rId17" Type="http://schemas.openxmlformats.org/officeDocument/2006/relationships/image" Target="../media/image29.png"/><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image" Target="../media/image28.png"/><Relationship Id="rId1" Type="http://schemas.openxmlformats.org/officeDocument/2006/relationships/tags" Target="../tags/tag204.xml"/></Relationships>
</file>

<file path=ppt/slides/_rels/slide16.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image" Target="../media/image3.png"/><Relationship Id="rId35" Type="http://schemas.openxmlformats.org/officeDocument/2006/relationships/notesSlide" Target="../notesSlides/notesSlide16.xml"/><Relationship Id="rId34" Type="http://schemas.openxmlformats.org/officeDocument/2006/relationships/slideLayout" Target="../slideLayouts/slideLayout2.xml"/><Relationship Id="rId33" Type="http://schemas.openxmlformats.org/officeDocument/2006/relationships/image" Target="../media/image46.svg"/><Relationship Id="rId32" Type="http://schemas.openxmlformats.org/officeDocument/2006/relationships/image" Target="../media/image45.png"/><Relationship Id="rId31" Type="http://schemas.openxmlformats.org/officeDocument/2006/relationships/tags" Target="../tags/tag251.xml"/><Relationship Id="rId30" Type="http://schemas.openxmlformats.org/officeDocument/2006/relationships/tags" Target="../tags/tag250.xml"/><Relationship Id="rId3" Type="http://schemas.openxmlformats.org/officeDocument/2006/relationships/tags" Target="../tags/tag236.xml"/><Relationship Id="rId29" Type="http://schemas.openxmlformats.org/officeDocument/2006/relationships/image" Target="../media/image44.svg"/><Relationship Id="rId28" Type="http://schemas.openxmlformats.org/officeDocument/2006/relationships/image" Target="../media/image43.png"/><Relationship Id="rId27" Type="http://schemas.openxmlformats.org/officeDocument/2006/relationships/tags" Target="../tags/tag249.xml"/><Relationship Id="rId26" Type="http://schemas.openxmlformats.org/officeDocument/2006/relationships/tags" Target="../tags/tag248.xml"/><Relationship Id="rId25" Type="http://schemas.openxmlformats.org/officeDocument/2006/relationships/image" Target="../media/image42.svg"/><Relationship Id="rId24" Type="http://schemas.openxmlformats.org/officeDocument/2006/relationships/image" Target="../media/image41.png"/><Relationship Id="rId23" Type="http://schemas.openxmlformats.org/officeDocument/2006/relationships/tags" Target="../tags/tag247.xml"/><Relationship Id="rId22" Type="http://schemas.openxmlformats.org/officeDocument/2006/relationships/tags" Target="../tags/tag246.xml"/><Relationship Id="rId21" Type="http://schemas.openxmlformats.org/officeDocument/2006/relationships/image" Target="../media/image40.svg"/><Relationship Id="rId20" Type="http://schemas.openxmlformats.org/officeDocument/2006/relationships/image" Target="../media/image39.png"/><Relationship Id="rId2" Type="http://schemas.openxmlformats.org/officeDocument/2006/relationships/tags" Target="../tags/tag235.xml"/><Relationship Id="rId19" Type="http://schemas.openxmlformats.org/officeDocument/2006/relationships/tags" Target="../tags/tag245.xml"/><Relationship Id="rId18" Type="http://schemas.openxmlformats.org/officeDocument/2006/relationships/tags" Target="../tags/tag244.xml"/><Relationship Id="rId17" Type="http://schemas.openxmlformats.org/officeDocument/2006/relationships/image" Target="../media/image38.svg"/><Relationship Id="rId16" Type="http://schemas.openxmlformats.org/officeDocument/2006/relationships/image" Target="../media/image37.png"/><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image" Target="../media/image36.svg"/><Relationship Id="rId12" Type="http://schemas.openxmlformats.org/officeDocument/2006/relationships/image" Target="../media/image35.png"/><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tags" Target="../tags/tag234.xml"/></Relationships>
</file>

<file path=ppt/slides/_rels/slide17.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image" Target="../media/image29.png"/><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image" Target="../media/image3.png"/><Relationship Id="rId3" Type="http://schemas.openxmlformats.org/officeDocument/2006/relationships/tags" Target="../tags/tag254.xml"/><Relationship Id="rId2" Type="http://schemas.openxmlformats.org/officeDocument/2006/relationships/tags" Target="../tags/tag253.xml"/><Relationship Id="rId13" Type="http://schemas.openxmlformats.org/officeDocument/2006/relationships/notesSlide" Target="../notesSlides/notesSlide17.xml"/><Relationship Id="rId12" Type="http://schemas.openxmlformats.org/officeDocument/2006/relationships/slideLayout" Target="../slideLayouts/slideLayout2.xml"/><Relationship Id="rId11" Type="http://schemas.openxmlformats.org/officeDocument/2006/relationships/tags" Target="../tags/tag259.xml"/><Relationship Id="rId10" Type="http://schemas.openxmlformats.org/officeDocument/2006/relationships/image" Target="../media/image5.png"/><Relationship Id="rId1" Type="http://schemas.openxmlformats.org/officeDocument/2006/relationships/tags" Target="../tags/tag252.xml"/></Relationships>
</file>

<file path=ppt/slides/_rels/slide18.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image" Target="../media/image3.pn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image" Target="../media/image47.emf"/><Relationship Id="rId2" Type="http://schemas.openxmlformats.org/officeDocument/2006/relationships/oleObject" Target="../embeddings/oleObject1.bin"/><Relationship Id="rId16" Type="http://schemas.openxmlformats.org/officeDocument/2006/relationships/notesSlide" Target="../notesSlides/notesSlide18.xml"/><Relationship Id="rId15" Type="http://schemas.openxmlformats.org/officeDocument/2006/relationships/vmlDrawing" Target="../drawings/vmlDrawing1.vml"/><Relationship Id="rId14" Type="http://schemas.openxmlformats.org/officeDocument/2006/relationships/slideLayout" Target="../slideLayouts/slideLayout2.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60.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5" Type="http://schemas.openxmlformats.org/officeDocument/2006/relationships/notesSlide" Target="../notesSlides/notesSlide2.xml"/><Relationship Id="rId44" Type="http://schemas.openxmlformats.org/officeDocument/2006/relationships/slideLayout" Target="../slideLayouts/slideLayout8.xml"/><Relationship Id="rId43" Type="http://schemas.openxmlformats.org/officeDocument/2006/relationships/tags" Target="../tags/tag54.xml"/><Relationship Id="rId42" Type="http://schemas.openxmlformats.org/officeDocument/2006/relationships/tags" Target="../tags/tag53.xml"/><Relationship Id="rId41" Type="http://schemas.openxmlformats.org/officeDocument/2006/relationships/tags" Target="../tags/tag52.xml"/><Relationship Id="rId40" Type="http://schemas.openxmlformats.org/officeDocument/2006/relationships/tags" Target="../tags/tag51.xml"/><Relationship Id="rId4" Type="http://schemas.openxmlformats.org/officeDocument/2006/relationships/tags" Target="../tags/tag15.xml"/><Relationship Id="rId39" Type="http://schemas.openxmlformats.org/officeDocument/2006/relationships/tags" Target="../tags/tag50.xml"/><Relationship Id="rId38" Type="http://schemas.openxmlformats.org/officeDocument/2006/relationships/tags" Target="../tags/tag49.xml"/><Relationship Id="rId37" Type="http://schemas.openxmlformats.org/officeDocument/2006/relationships/tags" Target="../tags/tag48.xml"/><Relationship Id="rId36" Type="http://schemas.openxmlformats.org/officeDocument/2006/relationships/tags" Target="../tags/tag47.xml"/><Relationship Id="rId35" Type="http://schemas.openxmlformats.org/officeDocument/2006/relationships/tags" Target="../tags/tag46.xml"/><Relationship Id="rId34" Type="http://schemas.openxmlformats.org/officeDocument/2006/relationships/tags" Target="../tags/tag45.xml"/><Relationship Id="rId33" Type="http://schemas.openxmlformats.org/officeDocument/2006/relationships/tags" Target="../tags/tag44.xml"/><Relationship Id="rId32" Type="http://schemas.openxmlformats.org/officeDocument/2006/relationships/tags" Target="../tags/tag43.xml"/><Relationship Id="rId31" Type="http://schemas.openxmlformats.org/officeDocument/2006/relationships/tags" Target="../tags/tag42.xml"/><Relationship Id="rId30" Type="http://schemas.openxmlformats.org/officeDocument/2006/relationships/tags" Target="../tags/tag41.xml"/><Relationship Id="rId3" Type="http://schemas.openxmlformats.org/officeDocument/2006/relationships/tags" Target="../tags/tag14.xml"/><Relationship Id="rId29" Type="http://schemas.openxmlformats.org/officeDocument/2006/relationships/tags" Target="../tags/tag40.xml"/><Relationship Id="rId28" Type="http://schemas.openxmlformats.org/officeDocument/2006/relationships/tags" Target="../tags/tag39.xml"/><Relationship Id="rId27" Type="http://schemas.openxmlformats.org/officeDocument/2006/relationships/tags" Target="../tags/tag38.xml"/><Relationship Id="rId26" Type="http://schemas.openxmlformats.org/officeDocument/2006/relationships/tags" Target="../tags/tag37.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3.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6.jpeg"/><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tags" Target="../tags/tag62.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image" Target="../media/image6.jpeg"/><Relationship Id="rId12" Type="http://schemas.openxmlformats.org/officeDocument/2006/relationships/notesSlide" Target="../notesSlides/notesSlide5.xml"/><Relationship Id="rId11" Type="http://schemas.openxmlformats.org/officeDocument/2006/relationships/slideLayout" Target="../slideLayouts/slideLayout2.xml"/><Relationship Id="rId10" Type="http://schemas.openxmlformats.org/officeDocument/2006/relationships/tags" Target="../tags/tag73.xml"/><Relationship Id="rId1" Type="http://schemas.openxmlformats.org/officeDocument/2006/relationships/tags" Target="../tags/tag66.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image" Target="../media/image9.png"/><Relationship Id="rId6" Type="http://schemas.openxmlformats.org/officeDocument/2006/relationships/tags" Target="../tags/tag82.xml"/><Relationship Id="rId56" Type="http://schemas.openxmlformats.org/officeDocument/2006/relationships/notesSlide" Target="../notesSlides/notesSlide7.xml"/><Relationship Id="rId55" Type="http://schemas.openxmlformats.org/officeDocument/2006/relationships/slideLayout" Target="../slideLayouts/slideLayout2.xml"/><Relationship Id="rId54" Type="http://schemas.openxmlformats.org/officeDocument/2006/relationships/tags" Target="../tags/tag119.xml"/><Relationship Id="rId53" Type="http://schemas.openxmlformats.org/officeDocument/2006/relationships/tags" Target="../tags/tag118.xml"/><Relationship Id="rId52" Type="http://schemas.openxmlformats.org/officeDocument/2006/relationships/tags" Target="../tags/tag117.xml"/><Relationship Id="rId51" Type="http://schemas.openxmlformats.org/officeDocument/2006/relationships/tags" Target="../tags/tag116.xml"/><Relationship Id="rId50" Type="http://schemas.openxmlformats.org/officeDocument/2006/relationships/image" Target="../media/image18.png"/><Relationship Id="rId5" Type="http://schemas.openxmlformats.org/officeDocument/2006/relationships/image" Target="../media/image8.jpeg"/><Relationship Id="rId49" Type="http://schemas.openxmlformats.org/officeDocument/2006/relationships/tags" Target="../tags/tag115.xml"/><Relationship Id="rId48" Type="http://schemas.openxmlformats.org/officeDocument/2006/relationships/image" Target="../media/image17.png"/><Relationship Id="rId47" Type="http://schemas.openxmlformats.org/officeDocument/2006/relationships/tags" Target="../tags/tag114.xml"/><Relationship Id="rId46" Type="http://schemas.openxmlformats.org/officeDocument/2006/relationships/tags" Target="../tags/tag113.xml"/><Relationship Id="rId45" Type="http://schemas.openxmlformats.org/officeDocument/2006/relationships/tags" Target="../tags/tag112.xml"/><Relationship Id="rId44" Type="http://schemas.openxmlformats.org/officeDocument/2006/relationships/image" Target="../media/image16.png"/><Relationship Id="rId43" Type="http://schemas.openxmlformats.org/officeDocument/2006/relationships/tags" Target="../tags/tag111.xml"/><Relationship Id="rId42" Type="http://schemas.openxmlformats.org/officeDocument/2006/relationships/tags" Target="../tags/tag110.xml"/><Relationship Id="rId41" Type="http://schemas.openxmlformats.org/officeDocument/2006/relationships/tags" Target="../tags/tag109.xml"/><Relationship Id="rId40" Type="http://schemas.openxmlformats.org/officeDocument/2006/relationships/image" Target="../media/image15.png"/><Relationship Id="rId4" Type="http://schemas.openxmlformats.org/officeDocument/2006/relationships/tags" Target="../tags/tag81.xml"/><Relationship Id="rId39" Type="http://schemas.openxmlformats.org/officeDocument/2006/relationships/tags" Target="../tags/tag108.xml"/><Relationship Id="rId38" Type="http://schemas.openxmlformats.org/officeDocument/2006/relationships/tags" Target="../tags/tag107.xml"/><Relationship Id="rId37" Type="http://schemas.openxmlformats.org/officeDocument/2006/relationships/tags" Target="../tags/tag106.xml"/><Relationship Id="rId36" Type="http://schemas.openxmlformats.org/officeDocument/2006/relationships/tags" Target="../tags/tag105.xml"/><Relationship Id="rId35" Type="http://schemas.openxmlformats.org/officeDocument/2006/relationships/tags" Target="../tags/tag104.xml"/><Relationship Id="rId34" Type="http://schemas.openxmlformats.org/officeDocument/2006/relationships/tags" Target="../tags/tag103.xml"/><Relationship Id="rId33" Type="http://schemas.openxmlformats.org/officeDocument/2006/relationships/image" Target="../media/image5.png"/><Relationship Id="rId32" Type="http://schemas.openxmlformats.org/officeDocument/2006/relationships/tags" Target="../tags/tag102.xml"/><Relationship Id="rId31" Type="http://schemas.openxmlformats.org/officeDocument/2006/relationships/tags" Target="../tags/tag101.xml"/><Relationship Id="rId30" Type="http://schemas.openxmlformats.org/officeDocument/2006/relationships/tags" Target="../tags/tag100.xml"/><Relationship Id="rId3" Type="http://schemas.openxmlformats.org/officeDocument/2006/relationships/tags" Target="../tags/tag80.xml"/><Relationship Id="rId29" Type="http://schemas.openxmlformats.org/officeDocument/2006/relationships/tags" Target="../tags/tag99.xml"/><Relationship Id="rId28" Type="http://schemas.openxmlformats.org/officeDocument/2006/relationships/image" Target="../media/image14.png"/><Relationship Id="rId27" Type="http://schemas.openxmlformats.org/officeDocument/2006/relationships/tags" Target="../tags/tag98.xml"/><Relationship Id="rId26" Type="http://schemas.openxmlformats.org/officeDocument/2006/relationships/image" Target="../media/image13.png"/><Relationship Id="rId25" Type="http://schemas.openxmlformats.org/officeDocument/2006/relationships/tags" Target="../tags/tag97.xml"/><Relationship Id="rId24" Type="http://schemas.openxmlformats.org/officeDocument/2006/relationships/tags" Target="../tags/tag96.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tags" Target="../tags/tag79.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image" Target="../media/image12.png"/><Relationship Id="rId13" Type="http://schemas.openxmlformats.org/officeDocument/2006/relationships/tags" Target="../tags/tag86.xml"/><Relationship Id="rId12" Type="http://schemas.openxmlformats.org/officeDocument/2006/relationships/image" Target="../media/image11.png"/><Relationship Id="rId11" Type="http://schemas.openxmlformats.org/officeDocument/2006/relationships/tags" Target="../tags/tag85.xml"/><Relationship Id="rId10" Type="http://schemas.openxmlformats.org/officeDocument/2006/relationships/image" Target="../media/image10.png"/><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6.jpeg"/><Relationship Id="rId10" Type="http://schemas.openxmlformats.org/officeDocument/2006/relationships/notesSlide" Target="../notesSlides/notesSlide8.xml"/><Relationship Id="rId1" Type="http://schemas.openxmlformats.org/officeDocument/2006/relationships/tags" Target="../tags/tag120.xml"/></Relationships>
</file>

<file path=ppt/slides/_rels/slide9.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19.png"/><Relationship Id="rId5" Type="http://schemas.openxmlformats.org/officeDocument/2006/relationships/tags" Target="../tags/tag130.xml"/><Relationship Id="rId4" Type="http://schemas.openxmlformats.org/officeDocument/2006/relationships/image" Target="../media/image3.png"/><Relationship Id="rId3" Type="http://schemas.openxmlformats.org/officeDocument/2006/relationships/tags" Target="../tags/tag129.xml"/><Relationship Id="rId2" Type="http://schemas.openxmlformats.org/officeDocument/2006/relationships/tags" Target="../tags/tag128.xml"/><Relationship Id="rId12" Type="http://schemas.openxmlformats.org/officeDocument/2006/relationships/notesSlide" Target="../notesSlides/notesSlide9.xml"/><Relationship Id="rId11" Type="http://schemas.openxmlformats.org/officeDocument/2006/relationships/slideLayout" Target="../slideLayouts/slideLayout2.xml"/><Relationship Id="rId10" Type="http://schemas.openxmlformats.org/officeDocument/2006/relationships/tags" Target="../tags/tag134.xml"/><Relationship Id="rId1" Type="http://schemas.openxmlformats.org/officeDocument/2006/relationships/tags" Target="../tags/tag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767715" y="5949315"/>
            <a:ext cx="3172460" cy="480060"/>
          </a:xfrm>
          <a:prstGeom prst="rect">
            <a:avLst/>
          </a:prstGeom>
          <a:noFill/>
        </p:spPr>
        <p:txBody>
          <a:bodyPr wrap="none" rtlCol="0">
            <a:noAutofit/>
          </a:bodyPr>
          <a:p>
            <a:pPr algn="l"/>
            <a:r>
              <a:rPr lang="zh-CN" altLang="en-US" sz="1600" b="1">
                <a:solidFill>
                  <a:schemeClr val="bg1"/>
                </a:solidFill>
                <a:latin typeface="微软雅黑" panose="020B0503020204020204" charset="-122"/>
                <a:ea typeface="微软雅黑" panose="020B0503020204020204" charset="-122"/>
              </a:rPr>
              <a:t>深圳市</a:t>
            </a:r>
            <a:r>
              <a:rPr lang="zh-CN" altLang="en-US" sz="1600" b="1">
                <a:solidFill>
                  <a:schemeClr val="bg1"/>
                </a:solidFill>
                <a:latin typeface="微软雅黑" panose="020B0503020204020204" charset="-122"/>
                <a:ea typeface="微软雅黑" panose="020B0503020204020204" charset="-122"/>
                <a:sym typeface="+mn-ea"/>
              </a:rPr>
              <a:t>迈普视通科技有限公司</a:t>
            </a:r>
            <a:endParaRPr lang="zh-CN" altLang="en-US" sz="1600" b="1">
              <a:solidFill>
                <a:schemeClr val="bg1"/>
              </a:solidFill>
              <a:latin typeface="微软雅黑" panose="020B0503020204020204" charset="-122"/>
              <a:ea typeface="微软雅黑" panose="020B0503020204020204" charset="-122"/>
            </a:endParaRPr>
          </a:p>
          <a:p>
            <a:endParaRPr lang="zh-CN" altLang="en-US" sz="1600" b="1">
              <a:solidFill>
                <a:schemeClr val="bg1"/>
              </a:solidFill>
              <a:latin typeface="微软雅黑" panose="020B0503020204020204" charset="-122"/>
              <a:ea typeface="微软雅黑" panose="020B0503020204020204" charset="-122"/>
            </a:endParaRPr>
          </a:p>
        </p:txBody>
      </p:sp>
      <p:sp>
        <p:nvSpPr>
          <p:cNvPr id="18" name="文本框 17"/>
          <p:cNvSpPr txBox="1"/>
          <p:nvPr>
            <p:custDataLst>
              <p:tags r:id="rId2"/>
            </p:custDataLst>
          </p:nvPr>
        </p:nvSpPr>
        <p:spPr>
          <a:xfrm>
            <a:off x="7680113" y="6021282"/>
            <a:ext cx="1402080" cy="337185"/>
          </a:xfrm>
          <a:prstGeom prst="rect">
            <a:avLst/>
          </a:prstGeom>
          <a:noFill/>
        </p:spPr>
        <p:txBody>
          <a:bodyPr wrap="none" rtlCol="0">
            <a:spAutoFit/>
          </a:bodyPr>
          <a:p>
            <a:r>
              <a:rPr lang="zh-CN" altLang="en-US" sz="1600">
                <a:solidFill>
                  <a:schemeClr val="bg1"/>
                </a:solidFill>
                <a:latin typeface="微软雅黑" panose="020B0503020204020204" charset="-122"/>
                <a:ea typeface="微软雅黑" panose="020B0503020204020204" charset="-122"/>
              </a:rPr>
              <a:t>联接精彩视界</a:t>
            </a:r>
            <a:endParaRPr lang="zh-CN" altLang="en-US" sz="1600">
              <a:solidFill>
                <a:schemeClr val="bg1"/>
              </a:solidFill>
              <a:latin typeface="微软雅黑" panose="020B0503020204020204" charset="-122"/>
              <a:ea typeface="微软雅黑" panose="020B0503020204020204" charset="-122"/>
            </a:endParaRPr>
          </a:p>
        </p:txBody>
      </p:sp>
      <p:sp>
        <p:nvSpPr>
          <p:cNvPr id="19" name="文本框 18"/>
          <p:cNvSpPr txBox="1"/>
          <p:nvPr>
            <p:custDataLst>
              <p:tags r:id="rId3"/>
            </p:custDataLst>
          </p:nvPr>
        </p:nvSpPr>
        <p:spPr>
          <a:xfrm>
            <a:off x="9408160" y="6021282"/>
            <a:ext cx="2608580" cy="337185"/>
          </a:xfrm>
          <a:prstGeom prst="rect">
            <a:avLst/>
          </a:prstGeom>
          <a:noFill/>
        </p:spPr>
        <p:txBody>
          <a:bodyPr wrap="none" rtlCol="0">
            <a:spAutoFit/>
          </a:bodyPr>
          <a:p>
            <a:pPr algn="l"/>
            <a:r>
              <a:rPr lang="zh-CN" altLang="en-US" sz="1600">
                <a:solidFill>
                  <a:schemeClr val="bg1"/>
                </a:solidFill>
                <a:latin typeface="微软雅黑" panose="020B0503020204020204" charset="-122"/>
                <a:ea typeface="微软雅黑" panose="020B0503020204020204" charset="-122"/>
                <a:sym typeface="+mn-ea"/>
              </a:rPr>
              <a:t>www.magnimage.com.cn</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1364996" name="TextBox 5"/>
          <p:cNvSpPr txBox="1">
            <a:spLocks noChangeArrowheads="1"/>
          </p:cNvSpPr>
          <p:nvPr>
            <p:custDataLst>
              <p:tags r:id="rId4"/>
            </p:custDataLst>
          </p:nvPr>
        </p:nvSpPr>
        <p:spPr bwMode="auto">
          <a:xfrm>
            <a:off x="7967980" y="2803525"/>
            <a:ext cx="2385695" cy="368300"/>
          </a:xfrm>
          <a:prstGeom prst="rect">
            <a:avLst/>
          </a:prstGeom>
          <a:noFill/>
          <a:ln w="9525">
            <a:noFill/>
            <a:miter lim="800000"/>
          </a:ln>
        </p:spPr>
        <p:txBody>
          <a:bodyPr wrap="square">
            <a:spAutoFit/>
          </a:bodyPr>
          <a:p>
            <a:pPr algn="l"/>
            <a:r>
              <a:rPr lang="en-US" altLang="zh-CN" kern="0">
                <a:solidFill>
                  <a:schemeClr val="bg1">
                    <a:lumMod val="95000"/>
                  </a:schemeClr>
                </a:solidFill>
                <a:latin typeface="思源黑体 CN Bold" panose="020B0800000000000000" charset="-122"/>
                <a:ea typeface="思源黑体 CN Bold" panose="020B0800000000000000" charset="-122"/>
                <a:cs typeface="+mj-cs"/>
              </a:rPr>
              <a:t>LED 商显控制器</a:t>
            </a:r>
            <a:r>
              <a:rPr lang="zh-CN" altLang="en-US" b="1">
                <a:solidFill>
                  <a:schemeClr val="bg1"/>
                </a:solidFill>
              </a:rPr>
              <a:t> </a:t>
            </a:r>
            <a:r>
              <a:rPr lang="en-US" altLang="zh-CN" b="1">
                <a:solidFill>
                  <a:schemeClr val="bg1"/>
                </a:solidFill>
              </a:rPr>
              <a:t>   </a:t>
            </a:r>
            <a:endParaRPr lang="en-US" altLang="zh-CN" b="1">
              <a:solidFill>
                <a:schemeClr val="bg1"/>
              </a:solidFill>
            </a:endParaRPr>
          </a:p>
        </p:txBody>
      </p:sp>
      <p:sp>
        <p:nvSpPr>
          <p:cNvPr id="2" name="TextBox 5"/>
          <p:cNvSpPr txBox="1">
            <a:spLocks noChangeArrowheads="1"/>
          </p:cNvSpPr>
          <p:nvPr>
            <p:custDataLst>
              <p:tags r:id="rId5"/>
            </p:custDataLst>
          </p:nvPr>
        </p:nvSpPr>
        <p:spPr bwMode="auto">
          <a:xfrm>
            <a:off x="7752080" y="2204720"/>
            <a:ext cx="3515360" cy="598805"/>
          </a:xfrm>
          <a:prstGeom prst="rect">
            <a:avLst/>
          </a:prstGeom>
          <a:noFill/>
          <a:ln w="9525">
            <a:noFill/>
            <a:miter lim="800000"/>
          </a:ln>
        </p:spPr>
        <p:txBody>
          <a:bodyPr wrap="square">
            <a:spAutoFit/>
          </a:bodyPr>
          <a:p>
            <a:pPr algn="l"/>
            <a:r>
              <a:rPr lang="en-US" altLang="zh-CN" sz="3300" b="1">
                <a:solidFill>
                  <a:schemeClr val="bg1"/>
                </a:solidFill>
              </a:rPr>
              <a:t>LED-F486</a:t>
            </a:r>
            <a:endParaRPr lang="en-US" altLang="zh-CN" sz="3300" b="1">
              <a:solidFill>
                <a:schemeClr val="bg1"/>
              </a:solidFill>
            </a:endParaRPr>
          </a:p>
        </p:txBody>
      </p:sp>
      <p:pic>
        <p:nvPicPr>
          <p:cNvPr id="3" name="图片 2"/>
          <p:cNvPicPr>
            <a:picLocks noChangeAspect="1"/>
          </p:cNvPicPr>
          <p:nvPr>
            <p:custDataLst>
              <p:tags r:id="rId6"/>
            </p:custDataLst>
          </p:nvPr>
        </p:nvPicPr>
        <p:blipFill>
          <a:blip r:embed="rId7"/>
          <a:stretch>
            <a:fillRect/>
          </a:stretch>
        </p:blipFill>
        <p:spPr>
          <a:xfrm>
            <a:off x="47625" y="1340485"/>
            <a:ext cx="5436235" cy="40767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30" descr="微信图片_20231207172418 拷贝"/>
          <p:cNvPicPr>
            <a:picLocks noChangeAspect="1"/>
          </p:cNvPicPr>
          <p:nvPr>
            <p:custDataLst>
              <p:tags r:id="rId1"/>
            </p:custDataLst>
          </p:nvPr>
        </p:nvPicPr>
        <p:blipFill>
          <a:blip r:embed="rId2"/>
          <a:stretch>
            <a:fillRect/>
          </a:stretch>
        </p:blipFill>
        <p:spPr>
          <a:xfrm>
            <a:off x="4507865" y="1311275"/>
            <a:ext cx="3176270" cy="4235450"/>
          </a:xfrm>
          <a:prstGeom prst="rect">
            <a:avLst/>
          </a:prstGeom>
        </p:spPr>
      </p:pic>
      <p:sp>
        <p:nvSpPr>
          <p:cNvPr id="6" name="iṣ1íḋe"/>
          <p:cNvSpPr txBox="1"/>
          <p:nvPr>
            <p:custDataLst>
              <p:tags r:id="rId3"/>
            </p:custDataLst>
          </p:nvPr>
        </p:nvSpPr>
        <p:spPr bwMode="auto">
          <a:xfrm>
            <a:off x="-24765" y="199390"/>
            <a:ext cx="4543425" cy="54483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面板介绍</a:t>
            </a:r>
            <a:r>
              <a:rPr lang="en-US" altLang="zh-CN" sz="2665"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后面板</a:t>
            </a:r>
            <a:endParaRPr lang="zh-CN" altLang="en-US"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4"/>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5"/>
            </p:custDataLst>
          </p:nvPr>
        </p:nvPicPr>
        <p:blipFill>
          <a:blip r:embed="rId6" cstate="print"/>
          <a:stretch>
            <a:fillRect/>
          </a:stretch>
        </p:blipFill>
        <p:spPr>
          <a:xfrm>
            <a:off x="10920518" y="260350"/>
            <a:ext cx="50033" cy="36000"/>
          </a:xfrm>
          <a:prstGeom prst="rect">
            <a:avLst/>
          </a:prstGeom>
        </p:spPr>
      </p:pic>
      <p:sp>
        <p:nvSpPr>
          <p:cNvPr id="5" name="文本框 4"/>
          <p:cNvSpPr txBox="1"/>
          <p:nvPr>
            <p:custDataLst>
              <p:tags r:id="rId7"/>
            </p:custDataLst>
          </p:nvPr>
        </p:nvSpPr>
        <p:spPr>
          <a:xfrm>
            <a:off x="9480550" y="3789045"/>
            <a:ext cx="2491740" cy="521970"/>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视频输入接口，支持1920*1080@60hz输入</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8"/>
            </p:custDataLst>
          </p:nvPr>
        </p:nvPicPr>
        <p:blipFill>
          <a:blip r:embed="rId9"/>
          <a:stretch>
            <a:fillRect/>
          </a:stretch>
        </p:blipFill>
        <p:spPr>
          <a:xfrm>
            <a:off x="7392035" y="1340485"/>
            <a:ext cx="1905000" cy="3857625"/>
          </a:xfrm>
          <a:prstGeom prst="rect">
            <a:avLst/>
          </a:prstGeom>
        </p:spPr>
      </p:pic>
      <p:pic>
        <p:nvPicPr>
          <p:cNvPr id="31" name="图片 31" descr="微信图片_20231207172437 拷贝"/>
          <p:cNvPicPr>
            <a:picLocks noChangeAspect="1"/>
          </p:cNvPicPr>
          <p:nvPr>
            <p:custDataLst>
              <p:tags r:id="rId10"/>
            </p:custDataLst>
          </p:nvPr>
        </p:nvPicPr>
        <p:blipFill>
          <a:blip r:embed="rId11"/>
          <a:stretch>
            <a:fillRect/>
          </a:stretch>
        </p:blipFill>
        <p:spPr>
          <a:xfrm>
            <a:off x="4008120" y="1772285"/>
            <a:ext cx="2999105" cy="3998595"/>
          </a:xfrm>
          <a:prstGeom prst="rect">
            <a:avLst/>
          </a:prstGeom>
        </p:spPr>
      </p:pic>
      <p:sp>
        <p:nvSpPr>
          <p:cNvPr id="3" name="矩形 2"/>
          <p:cNvSpPr/>
          <p:nvPr/>
        </p:nvSpPr>
        <p:spPr>
          <a:xfrm>
            <a:off x="5448300" y="2708910"/>
            <a:ext cx="217170" cy="360045"/>
          </a:xfrm>
          <a:prstGeom prst="rect">
            <a:avLst/>
          </a:prstGeom>
          <a:noFill/>
          <a:ln w="38100" cap="flat" cmpd="sng" algn="ctr">
            <a:solidFill>
              <a:srgbClr val="FEBF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ahoma" panose="020B0604030504040204" pitchFamily="34" charset="0"/>
            </a:endParaRPr>
          </a:p>
        </p:txBody>
      </p:sp>
      <p:cxnSp>
        <p:nvCxnSpPr>
          <p:cNvPr id="9" name="直接连接符 8"/>
          <p:cNvCxnSpPr>
            <a:stCxn id="3" idx="1"/>
            <a:endCxn id="12" idx="3"/>
          </p:cNvCxnSpPr>
          <p:nvPr/>
        </p:nvCxnSpPr>
        <p:spPr>
          <a:xfrm flipH="1">
            <a:off x="3647440" y="2889250"/>
            <a:ext cx="1800860" cy="0"/>
          </a:xfrm>
          <a:prstGeom prst="line">
            <a:avLst/>
          </a:prstGeom>
          <a:solidFill>
            <a:schemeClr val="accent1"/>
          </a:solidFill>
          <a:ln w="28575" cap="flat" cmpd="sng" algn="ctr">
            <a:solidFill>
              <a:srgbClr val="FEBF00"/>
            </a:solidFill>
            <a:prstDash val="solid"/>
            <a:round/>
            <a:headEnd type="none" w="med" len="med"/>
            <a:tailEnd type="none" w="med" len="med"/>
          </a:ln>
        </p:spPr>
      </p:cxnSp>
      <p:sp>
        <p:nvSpPr>
          <p:cNvPr id="11" name="文本框 10"/>
          <p:cNvSpPr txBox="1"/>
          <p:nvPr>
            <p:custDataLst>
              <p:tags r:id="rId12"/>
            </p:custDataLst>
          </p:nvPr>
        </p:nvSpPr>
        <p:spPr>
          <a:xfrm>
            <a:off x="2423160" y="2708910"/>
            <a:ext cx="1259205"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调试控制接口</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13"/>
            </p:custDataLst>
          </p:nvPr>
        </p:nvSpPr>
        <p:spPr>
          <a:xfrm>
            <a:off x="5736590" y="3191510"/>
            <a:ext cx="217170" cy="200660"/>
          </a:xfrm>
          <a:prstGeom prst="rect">
            <a:avLst/>
          </a:prstGeom>
          <a:noFill/>
          <a:ln w="38100" cap="flat" cmpd="sng" algn="ctr">
            <a:solidFill>
              <a:srgbClr val="FEBF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ahoma" panose="020B0604030504040204" pitchFamily="34" charset="0"/>
            </a:endParaRPr>
          </a:p>
        </p:txBody>
      </p:sp>
      <p:cxnSp>
        <p:nvCxnSpPr>
          <p:cNvPr id="14" name="直接连接符 13"/>
          <p:cNvCxnSpPr/>
          <p:nvPr>
            <p:custDataLst>
              <p:tags r:id="rId14"/>
            </p:custDataLst>
          </p:nvPr>
        </p:nvCxnSpPr>
        <p:spPr>
          <a:xfrm flipH="1">
            <a:off x="3935730" y="3284855"/>
            <a:ext cx="1800860" cy="635"/>
          </a:xfrm>
          <a:prstGeom prst="line">
            <a:avLst/>
          </a:prstGeom>
          <a:solidFill>
            <a:schemeClr val="accent1"/>
          </a:solidFill>
          <a:ln w="28575" cap="flat" cmpd="sng" algn="ctr">
            <a:solidFill>
              <a:srgbClr val="FEBF00"/>
            </a:solidFill>
            <a:prstDash val="solid"/>
            <a:round/>
            <a:headEnd type="none" w="med" len="med"/>
            <a:tailEnd type="none" w="med" len="med"/>
          </a:ln>
        </p:spPr>
      </p:cxnSp>
      <p:sp>
        <p:nvSpPr>
          <p:cNvPr id="16" name="矩形 15"/>
          <p:cNvSpPr/>
          <p:nvPr>
            <p:custDataLst>
              <p:tags r:id="rId15"/>
            </p:custDataLst>
          </p:nvPr>
        </p:nvSpPr>
        <p:spPr>
          <a:xfrm>
            <a:off x="5735955" y="3392170"/>
            <a:ext cx="217170" cy="200660"/>
          </a:xfrm>
          <a:prstGeom prst="rect">
            <a:avLst/>
          </a:prstGeom>
          <a:noFill/>
          <a:ln w="38100" cap="flat" cmpd="sng" algn="ctr">
            <a:solidFill>
              <a:srgbClr val="FEBF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ahoma" panose="020B0604030504040204" pitchFamily="34" charset="0"/>
            </a:endParaRPr>
          </a:p>
        </p:txBody>
      </p:sp>
      <p:cxnSp>
        <p:nvCxnSpPr>
          <p:cNvPr id="17" name="直接连接符 16"/>
          <p:cNvCxnSpPr/>
          <p:nvPr>
            <p:custDataLst>
              <p:tags r:id="rId16"/>
            </p:custDataLst>
          </p:nvPr>
        </p:nvCxnSpPr>
        <p:spPr>
          <a:xfrm flipH="1">
            <a:off x="3935095" y="3485515"/>
            <a:ext cx="1800860" cy="635"/>
          </a:xfrm>
          <a:prstGeom prst="line">
            <a:avLst/>
          </a:prstGeom>
          <a:solidFill>
            <a:schemeClr val="accent1"/>
          </a:solidFill>
          <a:ln w="28575" cap="flat" cmpd="sng" algn="ctr">
            <a:solidFill>
              <a:srgbClr val="FEBF00"/>
            </a:solidFill>
            <a:prstDash val="solid"/>
            <a:round/>
            <a:headEnd type="none" w="med" len="med"/>
            <a:tailEnd type="none" w="med" len="med"/>
          </a:ln>
        </p:spPr>
      </p:cxnSp>
      <p:sp>
        <p:nvSpPr>
          <p:cNvPr id="18" name="矩形 17"/>
          <p:cNvSpPr/>
          <p:nvPr>
            <p:custDataLst>
              <p:tags r:id="rId17"/>
            </p:custDataLst>
          </p:nvPr>
        </p:nvSpPr>
        <p:spPr>
          <a:xfrm>
            <a:off x="5736590" y="3588385"/>
            <a:ext cx="272415" cy="851535"/>
          </a:xfrm>
          <a:prstGeom prst="rect">
            <a:avLst/>
          </a:prstGeom>
          <a:noFill/>
          <a:ln w="38100" cap="flat" cmpd="sng" algn="ctr">
            <a:solidFill>
              <a:srgbClr val="FEBF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ahoma" panose="020B0604030504040204" pitchFamily="34" charset="0"/>
            </a:endParaRPr>
          </a:p>
        </p:txBody>
      </p:sp>
      <p:cxnSp>
        <p:nvCxnSpPr>
          <p:cNvPr id="19" name="直接连接符 18"/>
          <p:cNvCxnSpPr/>
          <p:nvPr>
            <p:custDataLst>
              <p:tags r:id="rId18"/>
            </p:custDataLst>
          </p:nvPr>
        </p:nvCxnSpPr>
        <p:spPr>
          <a:xfrm flipH="1">
            <a:off x="3935730" y="3681730"/>
            <a:ext cx="1800860" cy="635"/>
          </a:xfrm>
          <a:prstGeom prst="line">
            <a:avLst/>
          </a:prstGeom>
          <a:solidFill>
            <a:schemeClr val="accent1"/>
          </a:solidFill>
          <a:ln w="28575" cap="flat" cmpd="sng" algn="ctr">
            <a:solidFill>
              <a:srgbClr val="FEBF00"/>
            </a:solidFill>
            <a:prstDash val="solid"/>
            <a:round/>
            <a:headEnd type="none" w="med" len="med"/>
            <a:tailEnd type="none" w="med" len="med"/>
          </a:ln>
        </p:spPr>
      </p:cxnSp>
      <p:sp>
        <p:nvSpPr>
          <p:cNvPr id="20" name="矩形 19"/>
          <p:cNvSpPr/>
          <p:nvPr>
            <p:custDataLst>
              <p:tags r:id="rId19"/>
            </p:custDataLst>
          </p:nvPr>
        </p:nvSpPr>
        <p:spPr>
          <a:xfrm>
            <a:off x="5735955" y="4474845"/>
            <a:ext cx="217170" cy="200660"/>
          </a:xfrm>
          <a:prstGeom prst="rect">
            <a:avLst/>
          </a:prstGeom>
          <a:noFill/>
          <a:ln w="38100" cap="flat" cmpd="sng" algn="ctr">
            <a:solidFill>
              <a:srgbClr val="FEBF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ahoma" panose="020B0604030504040204" pitchFamily="34" charset="0"/>
            </a:endParaRPr>
          </a:p>
        </p:txBody>
      </p:sp>
      <p:cxnSp>
        <p:nvCxnSpPr>
          <p:cNvPr id="21" name="直接连接符 20"/>
          <p:cNvCxnSpPr/>
          <p:nvPr>
            <p:custDataLst>
              <p:tags r:id="rId20"/>
            </p:custDataLst>
          </p:nvPr>
        </p:nvCxnSpPr>
        <p:spPr>
          <a:xfrm flipH="1">
            <a:off x="3935095" y="4568190"/>
            <a:ext cx="1800860" cy="635"/>
          </a:xfrm>
          <a:prstGeom prst="line">
            <a:avLst/>
          </a:prstGeom>
          <a:solidFill>
            <a:schemeClr val="accent1"/>
          </a:solidFill>
          <a:ln w="28575" cap="flat" cmpd="sng" algn="ctr">
            <a:solidFill>
              <a:srgbClr val="FEBF00"/>
            </a:solidFill>
            <a:prstDash val="solid"/>
            <a:round/>
            <a:headEnd type="none" w="med" len="med"/>
            <a:tailEnd type="none" w="med" len="med"/>
          </a:ln>
        </p:spPr>
      </p:cxnSp>
      <p:sp>
        <p:nvSpPr>
          <p:cNvPr id="22" name="文本框 21"/>
          <p:cNvSpPr txBox="1"/>
          <p:nvPr>
            <p:custDataLst>
              <p:tags r:id="rId21"/>
            </p:custDataLst>
          </p:nvPr>
        </p:nvSpPr>
        <p:spPr>
          <a:xfrm>
            <a:off x="2207895" y="3140710"/>
            <a:ext cx="1690370"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3PIN音频输出接口</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22"/>
            </p:custDataLst>
          </p:nvPr>
        </p:nvSpPr>
        <p:spPr>
          <a:xfrm>
            <a:off x="1969135" y="3356610"/>
            <a:ext cx="1929130"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3PIN RS232中控接口</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23"/>
            </p:custDataLst>
          </p:nvPr>
        </p:nvSpPr>
        <p:spPr>
          <a:xfrm>
            <a:off x="2760980" y="3572510"/>
            <a:ext cx="1136015"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Output1-4</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custDataLst>
              <p:tags r:id="rId24"/>
            </p:custDataLst>
          </p:nvPr>
        </p:nvSpPr>
        <p:spPr>
          <a:xfrm>
            <a:off x="1193165" y="4436745"/>
            <a:ext cx="2741930"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电源接口，2Pin供电座，5V供电</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4483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产品参数</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graphicFrame>
        <p:nvGraphicFramePr>
          <p:cNvPr id="9" name="表格 8"/>
          <p:cNvGraphicFramePr/>
          <p:nvPr>
            <p:custDataLst>
              <p:tags r:id="rId5"/>
            </p:custDataLst>
          </p:nvPr>
        </p:nvGraphicFramePr>
        <p:xfrm>
          <a:off x="1271270" y="1844675"/>
          <a:ext cx="9629140" cy="3531235"/>
        </p:xfrm>
        <a:graphic>
          <a:graphicData uri="http://schemas.openxmlformats.org/drawingml/2006/table">
            <a:tbl>
              <a:tblPr/>
              <a:tblGrid>
                <a:gridCol w="1209675"/>
                <a:gridCol w="1325245"/>
                <a:gridCol w="7094220"/>
              </a:tblGrid>
              <a:tr h="329565">
                <a:tc>
                  <a:txBody>
                    <a:bodyPr/>
                    <a:p>
                      <a:pPr indent="0" algn="ctr">
                        <a:buNone/>
                      </a:pPr>
                      <a:r>
                        <a:rPr lang="zh-CN" sz="1600" b="1">
                          <a:solidFill>
                            <a:schemeClr val="bg1"/>
                          </a:solidFill>
                          <a:latin typeface="微软雅黑" panose="020B0503020204020204" charset="-122"/>
                          <a:ea typeface="微软雅黑" panose="020B0503020204020204" charset="-122"/>
                        </a:rPr>
                        <a:t>端</a:t>
                      </a:r>
                      <a:r>
                        <a:rPr lang="en-US" altLang="zh-CN" sz="1600" b="1">
                          <a:solidFill>
                            <a:schemeClr val="bg1"/>
                          </a:solidFill>
                          <a:latin typeface="微软雅黑" panose="020B0503020204020204" charset="-122"/>
                          <a:ea typeface="微软雅黑" panose="020B0503020204020204" charset="-122"/>
                        </a:rPr>
                        <a:t>  </a:t>
                      </a:r>
                      <a:r>
                        <a:rPr lang="zh-CN" sz="1600" b="1">
                          <a:solidFill>
                            <a:schemeClr val="bg1"/>
                          </a:solidFill>
                          <a:latin typeface="微软雅黑" panose="020B0503020204020204" charset="-122"/>
                          <a:ea typeface="微软雅黑" panose="020B0503020204020204" charset="-122"/>
                        </a:rPr>
                        <a:t>口</a:t>
                      </a:r>
                      <a:endParaRPr lang="zh-CN" sz="1600" b="1">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zh-CN" sz="1600" b="1">
                          <a:solidFill>
                            <a:schemeClr val="bg1"/>
                          </a:solidFill>
                          <a:latin typeface="微软雅黑" panose="020B0503020204020204" charset="-122"/>
                          <a:ea typeface="微软雅黑" panose="020B0503020204020204" charset="-122"/>
                        </a:rPr>
                        <a:t>数</a:t>
                      </a:r>
                      <a:r>
                        <a:rPr lang="en-US" altLang="zh-CN" sz="1600" b="1">
                          <a:solidFill>
                            <a:schemeClr val="bg1"/>
                          </a:solidFill>
                          <a:latin typeface="微软雅黑" panose="020B0503020204020204" charset="-122"/>
                          <a:ea typeface="微软雅黑" panose="020B0503020204020204" charset="-122"/>
                        </a:rPr>
                        <a:t>  </a:t>
                      </a:r>
                      <a:r>
                        <a:rPr lang="zh-CN" sz="1600" b="1">
                          <a:solidFill>
                            <a:schemeClr val="bg1"/>
                          </a:solidFill>
                          <a:latin typeface="微软雅黑" panose="020B0503020204020204" charset="-122"/>
                          <a:ea typeface="微软雅黑" panose="020B0503020204020204" charset="-122"/>
                        </a:rPr>
                        <a:t>量</a:t>
                      </a:r>
                      <a:endParaRPr lang="zh-CN" altLang="en-US" sz="1600" b="1">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zh-CN" sz="1600" b="1">
                          <a:solidFill>
                            <a:schemeClr val="bg1"/>
                          </a:solidFill>
                          <a:latin typeface="微软雅黑" panose="020B0503020204020204" charset="-122"/>
                          <a:ea typeface="微软雅黑" panose="020B0503020204020204" charset="-122"/>
                        </a:rPr>
                        <a:t>规</a:t>
                      </a:r>
                      <a:r>
                        <a:rPr lang="en-US" altLang="zh-CN" sz="1600" b="1">
                          <a:solidFill>
                            <a:schemeClr val="bg1"/>
                          </a:solidFill>
                          <a:latin typeface="微软雅黑" panose="020B0503020204020204" charset="-122"/>
                          <a:ea typeface="微软雅黑" panose="020B0503020204020204" charset="-122"/>
                        </a:rPr>
                        <a:t>    </a:t>
                      </a:r>
                      <a:r>
                        <a:rPr lang="zh-CN" sz="1600" b="1">
                          <a:solidFill>
                            <a:schemeClr val="bg1"/>
                          </a:solidFill>
                          <a:latin typeface="微软雅黑" panose="020B0503020204020204" charset="-122"/>
                          <a:ea typeface="微软雅黑" panose="020B0503020204020204" charset="-122"/>
                        </a:rPr>
                        <a:t>格</a:t>
                      </a:r>
                      <a:endParaRPr lang="zh-CN" altLang="en-US" sz="1600" b="1">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285750">
                <a:tc gridSpan="3">
                  <a:txBody>
                    <a:bodyPr/>
                    <a:p>
                      <a:pPr indent="0" algn="l">
                        <a:buNone/>
                      </a:pPr>
                      <a:r>
                        <a:rPr lang="zh-CN" sz="1400" b="1">
                          <a:solidFill>
                            <a:schemeClr val="bg1"/>
                          </a:solidFill>
                          <a:latin typeface="微软雅黑" panose="020B0503020204020204" charset="-122"/>
                          <a:ea typeface="微软雅黑" panose="020B0503020204020204" charset="-122"/>
                        </a:rPr>
                        <a:t>输入接口</a:t>
                      </a:r>
                      <a:endParaRPr lang="zh-CN" sz="1400" b="1">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hMerge="1">
                  <a:tcPr>
                    <a:lnT w="12700">
                      <a:solidFill>
                        <a:schemeClr val="bg1"/>
                      </a:solidFill>
                      <a:prstDash val="solid"/>
                    </a:lnT>
                    <a:lnB w="12700">
                      <a:solidFill>
                        <a:schemeClr val="bg1"/>
                      </a:solidFill>
                      <a:prstDash val="solid"/>
                    </a:lnB>
                  </a:tcPr>
                </a:tc>
                <a:tc hMerge="1">
                  <a:tcPr>
                    <a:lnR w="12700">
                      <a:solidFill>
                        <a:schemeClr val="bg1"/>
                      </a:solidFill>
                      <a:prstDash val="solid"/>
                    </a:lnR>
                    <a:lnT w="12700">
                      <a:solidFill>
                        <a:schemeClr val="bg1"/>
                      </a:solidFill>
                      <a:prstDash val="solid"/>
                    </a:lnT>
                    <a:lnB w="12700">
                      <a:solidFill>
                        <a:schemeClr val="bg1"/>
                      </a:solidFill>
                      <a:prstDash val="solid"/>
                    </a:lnB>
                  </a:tcPr>
                </a:tc>
              </a:tr>
              <a:tr h="318770">
                <a:tc>
                  <a:txBody>
                    <a:bodyPr/>
                    <a:p>
                      <a:pPr indent="0" algn="ctr">
                        <a:buNone/>
                      </a:pPr>
                      <a:r>
                        <a:rPr lang="en-US" sz="1200" b="0">
                          <a:solidFill>
                            <a:schemeClr val="bg1"/>
                          </a:solidFill>
                          <a:latin typeface="微软雅黑" panose="020B0503020204020204" charset="-122"/>
                          <a:ea typeface="微软雅黑" panose="020B0503020204020204" charset="-122"/>
                        </a:rPr>
                        <a:t>HDMI1</a:t>
                      </a:r>
                      <a:endParaRPr 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sz="1200" b="0">
                          <a:solidFill>
                            <a:schemeClr val="bg1"/>
                          </a:solidFill>
                          <a:latin typeface="微软雅黑" panose="020B0503020204020204" charset="-122"/>
                          <a:ea typeface="微软雅黑" panose="020B0503020204020204" charset="-122"/>
                        </a:rPr>
                        <a:t>1</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en-US" altLang="zh-CN" sz="1200" b="0">
                          <a:solidFill>
                            <a:schemeClr val="bg1"/>
                          </a:solidFill>
                          <a:latin typeface="微软雅黑" panose="020B0503020204020204" charset="-122"/>
                          <a:ea typeface="微软雅黑" panose="020B0503020204020204" charset="-122"/>
                          <a:cs typeface="微软雅黑" panose="020B0503020204020204" charset="-122"/>
                        </a:rPr>
                        <a:t>1920</a:t>
                      </a:r>
                      <a:r>
                        <a:rPr lang="zh-CN" sz="1200">
                          <a:solidFill>
                            <a:schemeClr val="bg1"/>
                          </a:solidFill>
                          <a:latin typeface="微软雅黑" panose="020B0503020204020204" charset="-122"/>
                          <a:ea typeface="微软雅黑" panose="020B0503020204020204" charset="-122"/>
                          <a:cs typeface="微软雅黑" panose="020B0503020204020204" charset="-122"/>
                          <a:sym typeface="+mn-ea"/>
                        </a:rPr>
                        <a:t>×1080</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/60Hz</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306705">
                <a:tc>
                  <a:txBody>
                    <a:bodyPr/>
                    <a:p>
                      <a:pPr indent="0" algn="ctr">
                        <a:buNone/>
                      </a:pPr>
                      <a:r>
                        <a:rPr lang="en-US" sz="1200">
                          <a:solidFill>
                            <a:schemeClr val="bg1"/>
                          </a:solidFill>
                          <a:latin typeface="微软雅黑" panose="020B0503020204020204" charset="-122"/>
                          <a:ea typeface="微软雅黑" panose="020B0503020204020204" charset="-122"/>
                          <a:sym typeface="+mn-ea"/>
                        </a:rPr>
                        <a:t>HDMI2</a:t>
                      </a:r>
                      <a:endParaRPr lang="en-US" altLang="zh-CN"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sz="1200" b="0">
                          <a:solidFill>
                            <a:schemeClr val="bg1"/>
                          </a:solidFill>
                          <a:latin typeface="微软雅黑" panose="020B0503020204020204" charset="-122"/>
                          <a:ea typeface="微软雅黑" panose="020B0503020204020204" charset="-122"/>
                        </a:rPr>
                        <a:t>1</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en-US" altLang="zh-CN" sz="1200">
                          <a:solidFill>
                            <a:schemeClr val="bg1"/>
                          </a:solidFill>
                          <a:latin typeface="微软雅黑" panose="020B0503020204020204" charset="-122"/>
                          <a:ea typeface="微软雅黑" panose="020B0503020204020204" charset="-122"/>
                          <a:cs typeface="微软雅黑" panose="020B0503020204020204" charset="-122"/>
                          <a:sym typeface="+mn-ea"/>
                        </a:rPr>
                        <a:t>1920</a:t>
                      </a:r>
                      <a:r>
                        <a:rPr lang="zh-CN" sz="1200">
                          <a:solidFill>
                            <a:schemeClr val="bg1"/>
                          </a:solidFill>
                          <a:latin typeface="微软雅黑" panose="020B0503020204020204" charset="-122"/>
                          <a:ea typeface="微软雅黑" panose="020B0503020204020204" charset="-122"/>
                          <a:cs typeface="微软雅黑" panose="020B0503020204020204" charset="-122"/>
                          <a:sym typeface="+mn-ea"/>
                        </a:rPr>
                        <a:t>×1080</a:t>
                      </a: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/60Hz</a:t>
                      </a:r>
                      <a:endParaRPr lang="zh-CN"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306705">
                <a:tc>
                  <a:txBody>
                    <a:bodyPr/>
                    <a:p>
                      <a:pPr indent="0" algn="ctr">
                        <a:buNone/>
                      </a:pPr>
                      <a:r>
                        <a:rPr lang="en-US" altLang="zh-CN" sz="1200" b="0">
                          <a:solidFill>
                            <a:schemeClr val="bg1"/>
                          </a:solidFill>
                          <a:latin typeface="微软雅黑" panose="020B0503020204020204" charset="-122"/>
                          <a:ea typeface="微软雅黑" panose="020B0503020204020204" charset="-122"/>
                          <a:cs typeface="微软雅黑" panose="020B0503020204020204" charset="-122"/>
                        </a:rPr>
                        <a:t>USB</a:t>
                      </a:r>
                      <a:endParaRPr lang="en-US" altLang="zh-CN"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en-US" sz="1200" b="0">
                          <a:solidFill>
                            <a:schemeClr val="bg1"/>
                          </a:solidFill>
                          <a:latin typeface="微软雅黑" panose="020B0503020204020204" charset="-122"/>
                          <a:ea typeface="微软雅黑" panose="020B0503020204020204" charset="-122"/>
                        </a:rPr>
                        <a:t>1</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播放</a:t>
                      </a:r>
                      <a:r>
                        <a:rPr lang="en-US" altLang="zh-CN" sz="1200" b="0">
                          <a:solidFill>
                            <a:schemeClr val="bg1"/>
                          </a:solidFill>
                          <a:latin typeface="微软雅黑" panose="020B0503020204020204" charset="-122"/>
                          <a:ea typeface="微软雅黑" panose="020B0503020204020204" charset="-122"/>
                          <a:cs typeface="微软雅黑" panose="020B0503020204020204" charset="-122"/>
                        </a:rPr>
                        <a:t>U</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盘</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音视频素材（</a:t>
                      </a:r>
                      <a:r>
                        <a:rPr lang="en-US" altLang="zh-CN" sz="1200" b="0">
                          <a:solidFill>
                            <a:schemeClr val="bg1"/>
                          </a:solidFill>
                          <a:latin typeface="微软雅黑" panose="020B0503020204020204" charset="-122"/>
                          <a:ea typeface="微软雅黑" panose="020B0503020204020204" charset="-122"/>
                          <a:cs typeface="微软雅黑" panose="020B0503020204020204" charset="-122"/>
                        </a:rPr>
                        <a:t>1080P30</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2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306705">
                <a:tc>
                  <a:txBody>
                    <a:bodyPr/>
                    <a:p>
                      <a:pPr indent="0" algn="ctr">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天线</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en-US" sz="1200" b="0">
                          <a:solidFill>
                            <a:schemeClr val="bg1"/>
                          </a:solidFill>
                          <a:latin typeface="微软雅黑" panose="020B0503020204020204" charset="-122"/>
                          <a:ea typeface="微软雅黑" panose="020B0503020204020204" charset="-122"/>
                        </a:rPr>
                        <a:t>2</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用于接收HDMI无线投屏信号以及移动设备投屏</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信号，无障碍距离最远30M</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288290">
                <a:tc gridSpan="3">
                  <a:txBody>
                    <a:bodyPr/>
                    <a:p>
                      <a:pPr algn="l">
                        <a:buClrTx/>
                        <a:buSzTx/>
                        <a:buFontTx/>
                        <a:buNone/>
                      </a:pPr>
                      <a:r>
                        <a:rPr lang="zh-CN" sz="1400" b="1">
                          <a:solidFill>
                            <a:schemeClr val="bg1"/>
                          </a:solidFill>
                          <a:latin typeface="微软雅黑" panose="020B0503020204020204" charset="-122"/>
                          <a:ea typeface="微软雅黑" panose="020B0503020204020204" charset="-122"/>
                          <a:sym typeface="+mn-ea"/>
                        </a:rPr>
                        <a:t>输出</a:t>
                      </a:r>
                      <a:r>
                        <a:rPr lang="zh-CN" sz="1400" b="1">
                          <a:solidFill>
                            <a:schemeClr val="bg1"/>
                          </a:solidFill>
                          <a:latin typeface="微软雅黑" panose="020B0503020204020204" charset="-122"/>
                          <a:ea typeface="微软雅黑" panose="020B0503020204020204" charset="-122"/>
                          <a:sym typeface="+mn-ea"/>
                        </a:rPr>
                        <a:t>接口</a:t>
                      </a:r>
                      <a:endParaRPr lang="zh-CN" sz="1400" b="1">
                        <a:solidFill>
                          <a:schemeClr val="bg1"/>
                        </a:solidFill>
                        <a:latin typeface="微软雅黑" panose="020B0503020204020204" charset="-122"/>
                        <a:ea typeface="微软雅黑" panose="020B0503020204020204" charset="-122"/>
                        <a:sym typeface="+mn-ea"/>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hMerge="1">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hMerge="1">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300990">
                <a:tc>
                  <a:txBody>
                    <a:bodyPr/>
                    <a:p>
                      <a:pPr indent="0" algn="ctr">
                        <a:buNone/>
                      </a:pPr>
                      <a:r>
                        <a:rPr lang="zh-CN" altLang="en-US" sz="1200">
                          <a:solidFill>
                            <a:schemeClr val="bg1"/>
                          </a:solidFill>
                          <a:latin typeface="微软雅黑" panose="020B0503020204020204" charset="-122"/>
                          <a:ea typeface="微软雅黑" panose="020B0503020204020204" charset="-122"/>
                          <a:sym typeface="+mn-ea"/>
                        </a:rPr>
                        <a:t>网口</a:t>
                      </a:r>
                      <a:endParaRPr lang="zh-CN" altLang="en-US" sz="1200" b="0">
                        <a:solidFill>
                          <a:schemeClr val="bg1"/>
                        </a:solidFill>
                        <a:latin typeface="微软雅黑" panose="020B0503020204020204" charset="-122"/>
                        <a:ea typeface="微软雅黑" panose="020B0503020204020204" charset="-122"/>
                        <a:sym typeface="+mn-ea"/>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en-US" sz="1200" b="0">
                          <a:solidFill>
                            <a:schemeClr val="bg1"/>
                          </a:solidFill>
                          <a:latin typeface="微软雅黑" panose="020B0503020204020204" charset="-122"/>
                          <a:ea typeface="微软雅黑" panose="020B0503020204020204" charset="-122"/>
                        </a:rPr>
                        <a:t>4</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en-US" altLang="en-US" sz="1200" b="0">
                          <a:solidFill>
                            <a:schemeClr val="bg1"/>
                          </a:solidFill>
                          <a:latin typeface="微软雅黑" panose="020B0503020204020204" charset="-122"/>
                          <a:ea typeface="微软雅黑" panose="020B0503020204020204" charset="-122"/>
                          <a:cs typeface="微软雅黑" panose="020B0503020204020204" charset="-122"/>
                        </a:rPr>
                        <a:t>单口带载98W,整机带载392W</a:t>
                      </a: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a:t>
                      </a:r>
                      <a:r>
                        <a:rPr lang="en-US" altLang="en-US" sz="1200" b="0">
                          <a:solidFill>
                            <a:schemeClr val="bg1"/>
                          </a:solidFill>
                          <a:latin typeface="微软雅黑" panose="020B0503020204020204" charset="-122"/>
                          <a:ea typeface="微软雅黑" panose="020B0503020204020204" charset="-122"/>
                          <a:cs typeface="微软雅黑" panose="020B0503020204020204" charset="-122"/>
                        </a:rPr>
                        <a:t>水平分辨率最宽3840像素,垂直分辨率最高3840像素</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300990">
                <a:tc>
                  <a:txBody>
                    <a:bodyPr/>
                    <a:p>
                      <a:pPr indent="0" algn="ctr">
                        <a:buNone/>
                      </a:pPr>
                      <a:r>
                        <a:rPr lang="en-US" altLang="zh-CN" sz="1200" b="0">
                          <a:solidFill>
                            <a:schemeClr val="bg1"/>
                          </a:solidFill>
                          <a:latin typeface="微软雅黑" panose="020B0503020204020204" charset="-122"/>
                          <a:ea typeface="微软雅黑" panose="020B0503020204020204" charset="-122"/>
                          <a:sym typeface="+mn-ea"/>
                        </a:rPr>
                        <a:t>A</a:t>
                      </a:r>
                      <a:r>
                        <a:rPr lang="en-US" altLang="zh-CN" sz="1200" b="0">
                          <a:solidFill>
                            <a:schemeClr val="bg1"/>
                          </a:solidFill>
                          <a:latin typeface="微软雅黑" panose="020B0503020204020204" charset="-122"/>
                          <a:ea typeface="微软雅黑" panose="020B0503020204020204" charset="-122"/>
                          <a:sym typeface="+mn-ea"/>
                        </a:rPr>
                        <a:t>udio OUT</a:t>
                      </a:r>
                      <a:endParaRPr lang="en-US" altLang="zh-CN" sz="1200" b="0">
                        <a:solidFill>
                          <a:schemeClr val="bg1"/>
                        </a:solidFill>
                        <a:latin typeface="微软雅黑" panose="020B0503020204020204" charset="-122"/>
                        <a:ea typeface="微软雅黑" panose="020B0503020204020204" charset="-122"/>
                        <a:sym typeface="+mn-ea"/>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en-US" sz="1200" b="0">
                          <a:solidFill>
                            <a:schemeClr val="bg1"/>
                          </a:solidFill>
                          <a:latin typeface="微软雅黑" panose="020B0503020204020204" charset="-122"/>
                          <a:ea typeface="微软雅黑" panose="020B0503020204020204" charset="-122"/>
                        </a:rPr>
                        <a:t>1</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3PIN音频输出接口</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279400">
                <a:tc gridSpan="3">
                  <a:txBody>
                    <a:bodyPr/>
                    <a:p>
                      <a:pPr algn="l">
                        <a:buClrTx/>
                        <a:buSzTx/>
                        <a:buFontTx/>
                        <a:buNone/>
                      </a:pPr>
                      <a:r>
                        <a:rPr lang="zh-CN" sz="1400" b="1">
                          <a:solidFill>
                            <a:schemeClr val="bg1"/>
                          </a:solidFill>
                          <a:latin typeface="微软雅黑" panose="020B0503020204020204" charset="-122"/>
                          <a:ea typeface="微软雅黑" panose="020B0503020204020204" charset="-122"/>
                          <a:sym typeface="+mn-ea"/>
                        </a:rPr>
                        <a:t>控制</a:t>
                      </a:r>
                      <a:r>
                        <a:rPr lang="zh-CN" sz="1400" b="1">
                          <a:solidFill>
                            <a:schemeClr val="bg1"/>
                          </a:solidFill>
                          <a:latin typeface="微软雅黑" panose="020B0503020204020204" charset="-122"/>
                          <a:ea typeface="微软雅黑" panose="020B0503020204020204" charset="-122"/>
                          <a:sym typeface="+mn-ea"/>
                        </a:rPr>
                        <a:t>端口</a:t>
                      </a:r>
                      <a:endParaRPr lang="zh-CN" sz="1400" b="1">
                        <a:solidFill>
                          <a:schemeClr val="bg1"/>
                        </a:solidFill>
                        <a:latin typeface="微软雅黑" panose="020B0503020204020204" charset="-122"/>
                        <a:ea typeface="微软雅黑" panose="020B0503020204020204" charset="-122"/>
                        <a:sym typeface="+mn-ea"/>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hMerge="1">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hMerge="1">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254000">
                <a:tc>
                  <a:txBody>
                    <a:bodyPr/>
                    <a:p>
                      <a:pPr algn="ctr">
                        <a:buClrTx/>
                        <a:buSzTx/>
                        <a:buFontTx/>
                        <a:buNone/>
                      </a:pPr>
                      <a:r>
                        <a:rPr lang="en-US" sz="1200" b="0">
                          <a:solidFill>
                            <a:schemeClr val="bg1"/>
                          </a:solidFill>
                          <a:latin typeface="微软雅黑" panose="020B0503020204020204" charset="-122"/>
                          <a:ea typeface="微软雅黑" panose="020B0503020204020204" charset="-122"/>
                        </a:rPr>
                        <a:t>USB-TypeC</a:t>
                      </a:r>
                      <a:endParaRPr 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en-US" sz="1200" b="0">
                          <a:solidFill>
                            <a:schemeClr val="bg1"/>
                          </a:solidFill>
                          <a:latin typeface="微软雅黑" panose="020B0503020204020204" charset="-122"/>
                          <a:ea typeface="微软雅黑" panose="020B0503020204020204" charset="-122"/>
                        </a:rPr>
                        <a:t>1</a:t>
                      </a:r>
                      <a:endParaRPr lang="en-US" alt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用于连接电脑上位机控制</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r h="253365">
                <a:tc>
                  <a:txBody>
                    <a:bodyPr/>
                    <a:p>
                      <a:pPr algn="ctr">
                        <a:buClrTx/>
                        <a:buSzTx/>
                        <a:buFontTx/>
                        <a:buNone/>
                      </a:pPr>
                      <a:r>
                        <a:rPr lang="en-US" sz="1200" b="0">
                          <a:solidFill>
                            <a:schemeClr val="bg1"/>
                          </a:solidFill>
                          <a:latin typeface="微软雅黑" panose="020B0503020204020204" charset="-122"/>
                          <a:ea typeface="微软雅黑" panose="020B0503020204020204" charset="-122"/>
                        </a:rPr>
                        <a:t>RS232</a:t>
                      </a:r>
                      <a:endParaRPr lang="en-US"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lgn="ctr">
                        <a:buNone/>
                      </a:pPr>
                      <a:r>
                        <a:rPr lang="en-US" altLang="zh-CN" sz="1200" b="0">
                          <a:solidFill>
                            <a:schemeClr val="bg1"/>
                          </a:solidFill>
                          <a:latin typeface="微软雅黑" panose="020B0503020204020204" charset="-122"/>
                          <a:ea typeface="微软雅黑" panose="020B0503020204020204" charset="-122"/>
                        </a:rPr>
                        <a:t>1</a:t>
                      </a:r>
                      <a:endParaRPr lang="en-US" altLang="zh-CN" sz="1200" b="0">
                        <a:solidFill>
                          <a:schemeClr val="bg1"/>
                        </a:solidFill>
                        <a:latin typeface="微软雅黑" panose="020B0503020204020204" charset="-122"/>
                        <a:ea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c>
                  <a:txBody>
                    <a:bodyPr/>
                    <a:p>
                      <a:pPr indent="0">
                        <a:buNone/>
                      </a:pPr>
                      <a:r>
                        <a:rPr lang="zh-CN" altLang="en-US" sz="1200" b="0">
                          <a:solidFill>
                            <a:schemeClr val="bg1"/>
                          </a:solidFill>
                          <a:latin typeface="微软雅黑" panose="020B0503020204020204" charset="-122"/>
                          <a:ea typeface="微软雅黑" panose="020B0503020204020204" charset="-122"/>
                          <a:cs typeface="微软雅黑" panose="020B0503020204020204" charset="-122"/>
                        </a:rPr>
                        <a:t>用于RS232中控控制</a:t>
                      </a:r>
                      <a:endParaRPr lang="zh-CN" altLang="en-US" sz="1200" b="0">
                        <a:solidFill>
                          <a:schemeClr val="bg1"/>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高清画质</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sp>
        <p:nvSpPr>
          <p:cNvPr id="31" name="矩形 30"/>
          <p:cNvSpPr>
            <a:spLocks noChangeArrowheads="1"/>
          </p:cNvSpPr>
          <p:nvPr>
            <p:custDataLst>
              <p:tags r:id="rId5"/>
            </p:custDataLst>
          </p:nvPr>
        </p:nvSpPr>
        <p:spPr bwMode="auto">
          <a:xfrm>
            <a:off x="1415415" y="1412240"/>
            <a:ext cx="9408160" cy="9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支持高清显示，</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具有先进的隔行图像自适应处理技术及超清晰降噪引擎消除规频图像运动拖尾和锯齿现象，视频图像增强技术让更加清晰细腻，细节丰富，色彩饱满，图像质量稳定</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为会议室的演示活动提供更好的视觉效果</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endPar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pic>
        <p:nvPicPr>
          <p:cNvPr id="32" name="图片 31"/>
          <p:cNvPicPr/>
          <p:nvPr>
            <p:custDataLst>
              <p:tags r:id="rId6"/>
            </p:custDataLst>
          </p:nvPr>
        </p:nvPicPr>
        <p:blipFill rotWithShape="1">
          <a:blip r:embed="rId7" cstate="print">
            <a:extLst>
              <a:ext uri="{28A0092B-C50C-407E-A947-70E740481C1C}">
                <a14:useLocalDpi xmlns:a14="http://schemas.microsoft.com/office/drawing/2010/main" val="0"/>
              </a:ext>
            </a:extLst>
          </a:blip>
          <a:srcRect b="-1391"/>
          <a:stretch>
            <a:fillRect/>
          </a:stretch>
        </p:blipFill>
        <p:spPr>
          <a:xfrm>
            <a:off x="2733040" y="2406015"/>
            <a:ext cx="7268210" cy="2456815"/>
          </a:xfrm>
          <a:prstGeom prst="rect">
            <a:avLst/>
          </a:prstGeom>
          <a:ln>
            <a:solidFill>
              <a:schemeClr val="bg1"/>
            </a:solidFill>
          </a:ln>
        </p:spPr>
      </p:pic>
      <p:sp>
        <p:nvSpPr>
          <p:cNvPr id="33" name="Rectangle 8"/>
          <p:cNvSpPr/>
          <p:nvPr>
            <p:custDataLst>
              <p:tags r:id="rId8"/>
            </p:custDataLst>
          </p:nvPr>
        </p:nvSpPr>
        <p:spPr>
          <a:xfrm>
            <a:off x="2712085" y="2371725"/>
            <a:ext cx="7323455" cy="2504440"/>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3"/>
                                        </p:tgtEl>
                                      </p:cBhvr>
                                    </p:animEffect>
                                    <p:set>
                                      <p:cBhvr>
                                        <p:cTn id="7" dur="1" fill="hold">
                                          <p:stCondLst>
                                            <p:cond delay="998"/>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多种接口</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grpSp>
        <p:nvGrpSpPr>
          <p:cNvPr id="47" name="组合 46"/>
          <p:cNvGrpSpPr/>
          <p:nvPr/>
        </p:nvGrpSpPr>
        <p:grpSpPr>
          <a:xfrm>
            <a:off x="3890687" y="1671222"/>
            <a:ext cx="4383957" cy="4037304"/>
            <a:chOff x="3904022" y="832387"/>
            <a:chExt cx="4383957" cy="4037304"/>
          </a:xfrm>
        </p:grpSpPr>
        <p:grpSp>
          <p:nvGrpSpPr>
            <p:cNvPr id="48" name="组合 47"/>
            <p:cNvGrpSpPr/>
            <p:nvPr/>
          </p:nvGrpSpPr>
          <p:grpSpPr>
            <a:xfrm>
              <a:off x="3904022" y="832387"/>
              <a:ext cx="4383957" cy="4037304"/>
              <a:chOff x="3904022" y="832387"/>
              <a:chExt cx="4383957" cy="4037304"/>
            </a:xfrm>
          </p:grpSpPr>
          <p:sp>
            <p:nvSpPr>
              <p:cNvPr id="49" name="Oval 22+"/>
              <p:cNvSpPr/>
              <p:nvPr>
                <p:custDataLst>
                  <p:tags r:id="rId5"/>
                </p:custDataLst>
              </p:nvPr>
            </p:nvSpPr>
            <p:spPr>
              <a:xfrm>
                <a:off x="4938871" y="1517669"/>
                <a:ext cx="2336802" cy="2336802"/>
              </a:xfrm>
              <a:prstGeom prst="donut">
                <a:avLst>
                  <a:gd name="adj" fmla="val 13760"/>
                </a:avLst>
              </a:prstGeom>
              <a:solidFill>
                <a:srgbClr val="207AD7">
                  <a:alpha val="3000"/>
                </a:srgbClr>
              </a:solidFill>
              <a:ln w="12700" cap="flat" cmpd="sng" algn="ctr">
                <a:noFill/>
                <a:prstDash val="solid"/>
                <a:miter lim="800000"/>
              </a:ln>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0" name="Oval 22++"/>
              <p:cNvSpPr/>
              <p:nvPr>
                <p:custDataLst>
                  <p:tags r:id="rId6"/>
                </p:custDataLst>
              </p:nvPr>
            </p:nvSpPr>
            <p:spPr>
              <a:xfrm>
                <a:off x="4253589" y="832387"/>
                <a:ext cx="3707366" cy="3707366"/>
              </a:xfrm>
              <a:prstGeom prst="ellipse">
                <a:avLst/>
              </a:prstGeom>
              <a:noFill/>
              <a:ln w="19050" cap="flat" cmpd="sng" algn="ctr">
                <a:gradFill>
                  <a:gsLst>
                    <a:gs pos="20000">
                      <a:sysClr val="window" lastClr="FFFFFF">
                        <a:alpha val="0"/>
                      </a:sysClr>
                    </a:gs>
                    <a:gs pos="96000">
                      <a:srgbClr val="207AD7"/>
                    </a:gs>
                  </a:gsLst>
                  <a:lin ang="5400000" scaled="1"/>
                </a:gradFill>
                <a:prstDash val="solid"/>
                <a:miter lim="800000"/>
              </a:ln>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 name="Oval 22++"/>
              <p:cNvSpPr/>
              <p:nvPr>
                <p:custDataLst>
                  <p:tags r:id="rId7"/>
                </p:custDataLst>
              </p:nvPr>
            </p:nvSpPr>
            <p:spPr>
              <a:xfrm>
                <a:off x="5072221" y="1651019"/>
                <a:ext cx="2070102" cy="2070102"/>
              </a:xfrm>
              <a:prstGeom prst="donut">
                <a:avLst>
                  <a:gd name="adj" fmla="val 8905"/>
                </a:avLst>
              </a:prstGeom>
              <a:solidFill>
                <a:srgbClr val="207AD7">
                  <a:alpha val="5000"/>
                </a:srgbClr>
              </a:solidFill>
              <a:ln w="12700" cap="flat" cmpd="sng" algn="ctr">
                <a:noFill/>
                <a:prstDash val="solid"/>
                <a:miter lim="800000"/>
              </a:ln>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Oval 22+++"/>
              <p:cNvSpPr/>
              <p:nvPr>
                <p:custDataLst>
                  <p:tags r:id="rId8"/>
                </p:custDataLst>
              </p:nvPr>
            </p:nvSpPr>
            <p:spPr>
              <a:xfrm>
                <a:off x="4713919" y="1292717"/>
                <a:ext cx="2786706" cy="2786706"/>
              </a:xfrm>
              <a:prstGeom prst="ellipse">
                <a:avLst/>
              </a:prstGeom>
              <a:noFill/>
              <a:ln w="19050" cap="rnd" cmpd="sng" algn="ctr">
                <a:gradFill>
                  <a:gsLst>
                    <a:gs pos="20000">
                      <a:sysClr val="window" lastClr="FFFFFF">
                        <a:alpha val="0"/>
                      </a:sysClr>
                    </a:gs>
                    <a:gs pos="97000">
                      <a:sysClr val="window" lastClr="FFFFFF">
                        <a:lumMod val="65000"/>
                      </a:sysClr>
                    </a:gs>
                  </a:gsLst>
                  <a:lin ang="5400000" scaled="1"/>
                </a:gradFill>
                <a:prstDash val="sysDot"/>
                <a:miter lim="800000"/>
              </a:ln>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椭圆 53"/>
              <p:cNvSpPr/>
              <p:nvPr>
                <p:custDataLst>
                  <p:tags r:id="rId9"/>
                </p:custDataLst>
              </p:nvPr>
            </p:nvSpPr>
            <p:spPr>
              <a:xfrm>
                <a:off x="3904022" y="2069413"/>
                <a:ext cx="659876" cy="659876"/>
              </a:xfrm>
              <a:prstGeom prst="ellipse">
                <a:avLst/>
              </a:prstGeom>
              <a:solidFill>
                <a:srgbClr val="207AD7"/>
              </a:solidFill>
              <a:ln w="12700" cap="flat" cmpd="sng" algn="ctr">
                <a:noFill/>
                <a:prstDash val="solid"/>
                <a:miter lim="800000"/>
              </a:ln>
              <a:effectLst>
                <a:outerShdw blurRad="762000" algn="ctr" rotWithShape="0">
                  <a:schemeClr val="bg1">
                    <a:lumMod val="50000"/>
                    <a:alpha val="10000"/>
                  </a:schemeClr>
                </a:outerShdw>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outerShdw blurRad="50800" dist="190500" dir="2700000" algn="tl" rotWithShape="0">
                      <a:prstClr val="black">
                        <a:alpha val="40000"/>
                      </a:prstClr>
                    </a:outerShdw>
                  </a:effectLst>
                  <a:uLnTx/>
                  <a:uFillTx/>
                  <a:latin typeface="微软雅黑" panose="020B0503020204020204" charset="-122"/>
                  <a:ea typeface="微软雅黑" panose="020B0503020204020204" charset="-122"/>
                  <a:cs typeface="+mn-cs"/>
                </a:endParaRPr>
              </a:p>
            </p:txBody>
          </p:sp>
          <p:sp>
            <p:nvSpPr>
              <p:cNvPr id="57" name="椭圆 56"/>
              <p:cNvSpPr/>
              <p:nvPr>
                <p:custDataLst>
                  <p:tags r:id="rId10"/>
                </p:custDataLst>
              </p:nvPr>
            </p:nvSpPr>
            <p:spPr>
              <a:xfrm>
                <a:off x="7628103" y="2069413"/>
                <a:ext cx="659876" cy="659876"/>
              </a:xfrm>
              <a:prstGeom prst="ellipse">
                <a:avLst/>
              </a:prstGeom>
              <a:solidFill>
                <a:srgbClr val="207AD7"/>
              </a:solidFill>
              <a:ln w="12700" cap="flat" cmpd="sng" algn="ctr">
                <a:noFill/>
                <a:prstDash val="solid"/>
                <a:miter lim="800000"/>
              </a:ln>
              <a:effectLst>
                <a:outerShdw blurRad="762000" algn="ctr" rotWithShape="0">
                  <a:schemeClr val="bg1">
                    <a:lumMod val="50000"/>
                    <a:alpha val="10000"/>
                  </a:schemeClr>
                </a:outerShdw>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outerShdw blurRad="50800" dist="190500" dir="2700000" algn="tl" rotWithShape="0">
                      <a:prstClr val="black">
                        <a:alpha val="40000"/>
                      </a:prstClr>
                    </a:outerShdw>
                  </a:effectLst>
                  <a:uLnTx/>
                  <a:uFillTx/>
                  <a:latin typeface="微软雅黑" panose="020B0503020204020204" charset="-122"/>
                  <a:ea typeface="微软雅黑" panose="020B0503020204020204" charset="-122"/>
                  <a:cs typeface="+mn-cs"/>
                </a:endParaRPr>
              </a:p>
            </p:txBody>
          </p:sp>
          <p:sp>
            <p:nvSpPr>
              <p:cNvPr id="66" name="椭圆 65"/>
              <p:cNvSpPr/>
              <p:nvPr>
                <p:custDataLst>
                  <p:tags r:id="rId11"/>
                </p:custDataLst>
              </p:nvPr>
            </p:nvSpPr>
            <p:spPr>
              <a:xfrm>
                <a:off x="5777335" y="4209815"/>
                <a:ext cx="659876" cy="659876"/>
              </a:xfrm>
              <a:prstGeom prst="ellipse">
                <a:avLst/>
              </a:prstGeom>
              <a:solidFill>
                <a:srgbClr val="207AD7"/>
              </a:solidFill>
              <a:ln w="12700" cap="flat" cmpd="sng" algn="ctr">
                <a:noFill/>
                <a:prstDash val="solid"/>
                <a:miter lim="800000"/>
              </a:ln>
              <a:effectLst>
                <a:outerShdw blurRad="762000" algn="ctr" rotWithShape="0">
                  <a:schemeClr val="bg1">
                    <a:lumMod val="50000"/>
                    <a:alpha val="10000"/>
                  </a:schemeClr>
                </a:outerShdw>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outerShdw blurRad="50800" dist="190500" dir="2700000" algn="tl" rotWithShape="0">
                      <a:prstClr val="black">
                        <a:alpha val="40000"/>
                      </a:prstClr>
                    </a:outerShdw>
                  </a:effectLst>
                  <a:uLnTx/>
                  <a:uFillTx/>
                  <a:latin typeface="微软雅黑" panose="020B0503020204020204" charset="-122"/>
                  <a:ea typeface="微软雅黑" panose="020B0503020204020204" charset="-122"/>
                  <a:cs typeface="+mn-cs"/>
                </a:endParaRPr>
              </a:p>
            </p:txBody>
          </p:sp>
          <p:sp>
            <p:nvSpPr>
              <p:cNvPr id="68" name="椭圆 67"/>
              <p:cNvSpPr/>
              <p:nvPr>
                <p:custDataLst>
                  <p:tags r:id="rId12"/>
                </p:custDataLst>
              </p:nvPr>
            </p:nvSpPr>
            <p:spPr>
              <a:xfrm>
                <a:off x="5399245" y="1978043"/>
                <a:ext cx="1416054" cy="1416054"/>
              </a:xfrm>
              <a:prstGeom prst="ellipse">
                <a:avLst/>
              </a:prstGeom>
              <a:solidFill>
                <a:srgbClr val="207AD7"/>
              </a:solidFill>
              <a:ln w="12700" cap="flat" cmpd="sng" algn="ctr">
                <a:noFill/>
                <a:prstDash val="solid"/>
                <a:miter lim="800000"/>
              </a:ln>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69" name="图形 9"/>
            <p:cNvPicPr>
              <a:picLocks noChangeAspect="1"/>
            </p:cNvPicPr>
            <p:nvPr>
              <p:custDataLst>
                <p:tags r:id="rId1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49192" y="2314153"/>
              <a:ext cx="693616" cy="693616"/>
            </a:xfrm>
            <a:prstGeom prst="rect">
              <a:avLst/>
            </a:prstGeom>
          </p:spPr>
        </p:pic>
      </p:grpSp>
      <p:sp>
        <p:nvSpPr>
          <p:cNvPr id="2" name="矩形 1"/>
          <p:cNvSpPr>
            <a:spLocks noChangeArrowheads="1"/>
          </p:cNvSpPr>
          <p:nvPr>
            <p:custDataLst>
              <p:tags r:id="rId16"/>
            </p:custDataLst>
          </p:nvPr>
        </p:nvSpPr>
        <p:spPr bwMode="auto">
          <a:xfrm>
            <a:off x="1415415" y="1412240"/>
            <a:ext cx="9408160"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LED-F486</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提供了多种接口，如HDMI、USB</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r>
              <a:rPr 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AUDIO</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等，方便用户连接各种设备，实现多媒体设备的集成。</a:t>
            </a:r>
            <a:endParaRPr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22" name="矩形 21"/>
          <p:cNvSpPr/>
          <p:nvPr>
            <p:custDataLst>
              <p:tags r:id="rId17"/>
            </p:custDataLst>
          </p:nvPr>
        </p:nvSpPr>
        <p:spPr>
          <a:xfrm>
            <a:off x="682625" y="2862580"/>
            <a:ext cx="3175635" cy="737235"/>
          </a:xfrm>
          <a:prstGeom prst="rect">
            <a:avLst/>
          </a:prstGeom>
        </p:spPr>
        <p:txBody>
          <a:bodyPr wrap="square">
            <a:spAutoFit/>
          </a:bodyPr>
          <a:p>
            <a:pPr lvl="0" algn="l">
              <a:lnSpc>
                <a:spcPct val="150000"/>
              </a:lnSpc>
              <a:spcBef>
                <a:spcPts val="0"/>
              </a:spcBef>
              <a:spcAft>
                <a:spcPts val="0"/>
              </a:spcAft>
              <a:buClrTx/>
              <a:buSzTx/>
              <a:buFontTx/>
              <a:defRPr/>
            </a:pPr>
            <a:r>
              <a:rPr lang="zh-CN" altLang="en-US" sz="140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HDMI 无线投屏，配合 HDMI 无线投屏发射器</a:t>
            </a:r>
            <a:endParaRPr lang="zh-CN" altLang="en-US" sz="140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25" name="矩形 24"/>
          <p:cNvSpPr/>
          <p:nvPr>
            <p:custDataLst>
              <p:tags r:id="rId18"/>
            </p:custDataLst>
          </p:nvPr>
        </p:nvSpPr>
        <p:spPr>
          <a:xfrm>
            <a:off x="8281670" y="2781300"/>
            <a:ext cx="3506470" cy="737235"/>
          </a:xfrm>
          <a:prstGeom prst="rect">
            <a:avLst/>
          </a:prstGeom>
        </p:spPr>
        <p:txBody>
          <a:bodyPr wrap="square">
            <a:sp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支持音视频解嵌，通过 Audio out解出</a:t>
            </a:r>
            <a:r>
              <a:rPr kumimoji="0" lang="en-US" altLang="zh-CN"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a:t>
            </a:r>
            <a:r>
              <a:rPr kumimoji="0" lang="zh-CN" altLang="en-US"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与音频设备对接。</a:t>
            </a:r>
            <a:endParaRPr kumimoji="0" lang="zh-CN" altLang="en-US"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36" name="文本框 35"/>
          <p:cNvSpPr txBox="1"/>
          <p:nvPr>
            <p:custDataLst>
              <p:tags r:id="rId19"/>
            </p:custDataLst>
          </p:nvPr>
        </p:nvSpPr>
        <p:spPr>
          <a:xfrm>
            <a:off x="5634355" y="3737610"/>
            <a:ext cx="1034415" cy="4000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pic>
        <p:nvPicPr>
          <p:cNvPr id="5" name="图片 4"/>
          <p:cNvPicPr>
            <a:picLocks noChangeAspect="1"/>
          </p:cNvPicPr>
          <p:nvPr>
            <p:custDataLst>
              <p:tags r:id="rId20"/>
            </p:custDataLst>
          </p:nvPr>
        </p:nvPicPr>
        <p:blipFill>
          <a:blip r:embed="rId21">
            <a:lum bright="70000" contrast="-70000"/>
          </a:blip>
          <a:stretch>
            <a:fillRect/>
          </a:stretch>
        </p:blipFill>
        <p:spPr>
          <a:xfrm>
            <a:off x="5965825" y="5156835"/>
            <a:ext cx="260985" cy="457835"/>
          </a:xfrm>
          <a:prstGeom prst="rect">
            <a:avLst/>
          </a:prstGeom>
        </p:spPr>
      </p:pic>
      <p:pic>
        <p:nvPicPr>
          <p:cNvPr id="38" name="图片 37"/>
          <p:cNvPicPr>
            <a:picLocks noChangeAspect="1"/>
          </p:cNvPicPr>
          <p:nvPr>
            <p:custDataLst>
              <p:tags r:id="rId22"/>
            </p:custDataLst>
          </p:nvPr>
        </p:nvPicPr>
        <p:blipFill>
          <a:blip r:embed="rId23"/>
          <a:stretch>
            <a:fillRect/>
          </a:stretch>
        </p:blipFill>
        <p:spPr>
          <a:xfrm>
            <a:off x="3935730" y="3088005"/>
            <a:ext cx="545465" cy="279400"/>
          </a:xfrm>
          <a:prstGeom prst="rect">
            <a:avLst/>
          </a:prstGeom>
        </p:spPr>
      </p:pic>
      <p:sp>
        <p:nvSpPr>
          <p:cNvPr id="45" name="矩形 44"/>
          <p:cNvSpPr/>
          <p:nvPr>
            <p:custDataLst>
              <p:tags r:id="rId24"/>
            </p:custDataLst>
          </p:nvPr>
        </p:nvSpPr>
        <p:spPr>
          <a:xfrm>
            <a:off x="7614920" y="3069590"/>
            <a:ext cx="833120" cy="403860"/>
          </a:xfrm>
          <a:prstGeom prst="rect">
            <a:avLst/>
          </a:prstGeom>
        </p:spPr>
        <p:txBody>
          <a:bodyPr wrap="square">
            <a:noAutofit/>
          </a:bodyPr>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AUDIO</a:t>
            </a:r>
            <a:endPar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71" name="矩形 70"/>
          <p:cNvSpPr/>
          <p:nvPr>
            <p:custDataLst>
              <p:tags r:id="rId25"/>
            </p:custDataLst>
          </p:nvPr>
        </p:nvSpPr>
        <p:spPr>
          <a:xfrm>
            <a:off x="4481195" y="5678170"/>
            <a:ext cx="3435350" cy="737235"/>
          </a:xfrm>
          <a:prstGeom prst="rect">
            <a:avLst/>
          </a:prstGeom>
        </p:spPr>
        <p:txBody>
          <a:bodyPr wrap="square">
            <a:spAutoFit/>
          </a:bodyPr>
          <a:p>
            <a:pPr marL="0" marR="0" lvl="0" indent="0"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可播放视频、图片，目前最高支持视频规格 1080P@30HZ</a:t>
            </a:r>
            <a:endParaRPr kumimoji="0" lang="zh-CN" altLang="en-US"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多功能操作</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pic>
        <p:nvPicPr>
          <p:cNvPr id="12" name="图片 11"/>
          <p:cNvPicPr>
            <a:picLocks noChangeAspect="1"/>
          </p:cNvPicPr>
          <p:nvPr>
            <p:custDataLst>
              <p:tags r:id="rId5"/>
            </p:custDataLst>
          </p:nvPr>
        </p:nvPicPr>
        <p:blipFill>
          <a:blip r:embed="rId6"/>
          <a:stretch>
            <a:fillRect/>
          </a:stretch>
        </p:blipFill>
        <p:spPr>
          <a:xfrm>
            <a:off x="4872355" y="4798060"/>
            <a:ext cx="1892300" cy="1419225"/>
          </a:xfrm>
          <a:prstGeom prst="rect">
            <a:avLst/>
          </a:prstGeom>
        </p:spPr>
      </p:pic>
      <p:sp>
        <p:nvSpPr>
          <p:cNvPr id="31" name="矩形 30"/>
          <p:cNvSpPr>
            <a:spLocks noChangeArrowheads="1"/>
          </p:cNvSpPr>
          <p:nvPr>
            <p:custDataLst>
              <p:tags r:id="rId7"/>
            </p:custDataLst>
          </p:nvPr>
        </p:nvSpPr>
        <p:spPr bwMode="auto">
          <a:xfrm>
            <a:off x="1415415" y="1412240"/>
            <a:ext cx="1028319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LED-F486</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支持多种操作方式，如</a:t>
            </a:r>
            <a:r>
              <a:rPr 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R232</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、红外遥控器、</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无线投屏</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等，方便用户根据实际需求进行操作</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endPar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pic>
        <p:nvPicPr>
          <p:cNvPr id="3" name="图片 2" descr="1648090688(1)"/>
          <p:cNvPicPr>
            <a:picLocks noChangeAspect="1"/>
          </p:cNvPicPr>
          <p:nvPr>
            <p:custDataLst>
              <p:tags r:id="rId8"/>
            </p:custDataLst>
          </p:nvPr>
        </p:nvPicPr>
        <p:blipFill>
          <a:blip r:embed="rId9"/>
          <a:stretch>
            <a:fillRect/>
          </a:stretch>
        </p:blipFill>
        <p:spPr>
          <a:xfrm>
            <a:off x="4511675" y="2425065"/>
            <a:ext cx="3469640" cy="1951990"/>
          </a:xfrm>
          <a:prstGeom prst="rect">
            <a:avLst/>
          </a:prstGeom>
        </p:spPr>
      </p:pic>
      <p:cxnSp>
        <p:nvCxnSpPr>
          <p:cNvPr id="9" name="直接箭头连接符 8"/>
          <p:cNvCxnSpPr/>
          <p:nvPr>
            <p:custDataLst>
              <p:tags r:id="rId10"/>
            </p:custDataLst>
          </p:nvPr>
        </p:nvCxnSpPr>
        <p:spPr>
          <a:xfrm flipH="1" flipV="1">
            <a:off x="5676265" y="4377055"/>
            <a:ext cx="1270" cy="962660"/>
          </a:xfrm>
          <a:prstGeom prst="straightConnector1">
            <a:avLst/>
          </a:prstGeom>
          <a:ln w="1905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11"/>
            </p:custDataLst>
          </p:nvPr>
        </p:nvSpPr>
        <p:spPr>
          <a:xfrm>
            <a:off x="5974080" y="4762500"/>
            <a:ext cx="845185" cy="275590"/>
          </a:xfrm>
          <a:prstGeom prst="rect">
            <a:avLst/>
          </a:prstGeom>
          <a:noFill/>
          <a:ln>
            <a:noFill/>
          </a:ln>
        </p:spPr>
        <p:txBody>
          <a:bodyPr wrap="square" rtlCol="0">
            <a:spAutoFit/>
          </a:bodyPr>
          <a:p>
            <a:pPr algn="ctr"/>
            <a:r>
              <a:rPr lang="zh-CN" altLang="en-US" sz="1200">
                <a:solidFill>
                  <a:srgbClr val="00B050"/>
                </a:solidFill>
                <a:latin typeface="微软雅黑" panose="020B0503020204020204" charset="-122"/>
                <a:ea typeface="微软雅黑" panose="020B0503020204020204" charset="-122"/>
                <a:cs typeface="微软雅黑" panose="020B0503020204020204" charset="-122"/>
              </a:rPr>
              <a:t>网线</a:t>
            </a:r>
            <a:endParaRPr lang="zh-CN" altLang="en-US" sz="1200">
              <a:solidFill>
                <a:srgbClr val="00B05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2"/>
            </p:custDataLst>
          </p:nvPr>
        </p:nvSpPr>
        <p:spPr>
          <a:xfrm>
            <a:off x="4446905" y="2195195"/>
            <a:ext cx="930910" cy="275590"/>
          </a:xfrm>
          <a:prstGeom prst="rect">
            <a:avLst/>
          </a:prstGeom>
          <a:noFill/>
        </p:spPr>
        <p:txBody>
          <a:bodyPr wrap="square" rtlCol="0">
            <a:spAutoFit/>
          </a:bodyPr>
          <a:p>
            <a:pPr algn="l"/>
            <a:r>
              <a:rPr lang="en-US" altLang="zh-CN" sz="1200">
                <a:solidFill>
                  <a:schemeClr val="bg1"/>
                </a:solidFill>
                <a:latin typeface="微软雅黑" panose="020B0503020204020204" charset="-122"/>
                <a:ea typeface="微软雅黑" panose="020B0503020204020204" charset="-122"/>
                <a:cs typeface="微软雅黑" panose="020B0503020204020204" charset="-122"/>
              </a:rPr>
              <a:t>LED</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显示屏</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3" name="图片 22" descr="1648090422(1)"/>
          <p:cNvPicPr>
            <a:picLocks noChangeAspect="1"/>
          </p:cNvPicPr>
          <p:nvPr>
            <p:custDataLst>
              <p:tags r:id="rId13"/>
            </p:custDataLst>
          </p:nvPr>
        </p:nvPicPr>
        <p:blipFill>
          <a:blip r:embed="rId14"/>
          <a:stretch>
            <a:fillRect/>
          </a:stretch>
        </p:blipFill>
        <p:spPr>
          <a:xfrm>
            <a:off x="4512310" y="2425065"/>
            <a:ext cx="3469640" cy="1951990"/>
          </a:xfrm>
          <a:prstGeom prst="rect">
            <a:avLst/>
          </a:prstGeom>
        </p:spPr>
      </p:pic>
      <p:cxnSp>
        <p:nvCxnSpPr>
          <p:cNvPr id="7" name="直接箭头连接符 6"/>
          <p:cNvCxnSpPr/>
          <p:nvPr>
            <p:custDataLst>
              <p:tags r:id="rId15"/>
            </p:custDataLst>
          </p:nvPr>
        </p:nvCxnSpPr>
        <p:spPr>
          <a:xfrm flipH="1" flipV="1">
            <a:off x="5908675" y="4377055"/>
            <a:ext cx="1270" cy="962660"/>
          </a:xfrm>
          <a:prstGeom prst="straightConnector1">
            <a:avLst/>
          </a:prstGeom>
          <a:ln w="1905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custDataLst>
              <p:tags r:id="rId16"/>
            </p:custDataLst>
          </p:nvPr>
        </p:nvCxnSpPr>
        <p:spPr>
          <a:xfrm>
            <a:off x="3792220" y="5589270"/>
            <a:ext cx="827405" cy="13335"/>
          </a:xfrm>
          <a:prstGeom prst="straightConnector1">
            <a:avLst/>
          </a:prstGeom>
          <a:ln w="19050">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8" name="文本框 27"/>
          <p:cNvSpPr txBox="1"/>
          <p:nvPr>
            <p:custDataLst>
              <p:tags r:id="rId17"/>
            </p:custDataLst>
          </p:nvPr>
        </p:nvSpPr>
        <p:spPr>
          <a:xfrm>
            <a:off x="3834130" y="5241290"/>
            <a:ext cx="755650" cy="275590"/>
          </a:xfrm>
          <a:prstGeom prst="rect">
            <a:avLst/>
          </a:prstGeom>
          <a:noFill/>
          <a:ln>
            <a:noFill/>
          </a:ln>
        </p:spPr>
        <p:txBody>
          <a:bodyPr wrap="square" rtlCol="0">
            <a:spAutoFit/>
          </a:bodyPr>
          <a:p>
            <a:pPr algn="ctr"/>
            <a:r>
              <a:rPr lang="en-US" altLang="zh-CN" sz="1200">
                <a:solidFill>
                  <a:srgbClr val="FF0000"/>
                </a:solidFill>
                <a:latin typeface="微软雅黑" panose="020B0503020204020204" charset="-122"/>
                <a:ea typeface="微软雅黑" panose="020B0503020204020204" charset="-122"/>
                <a:cs typeface="微软雅黑" panose="020B0503020204020204" charset="-122"/>
              </a:rPr>
              <a:t>WIFI</a:t>
            </a:r>
            <a:endParaRPr lang="en-US" altLang="zh-CN" sz="12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8"/>
            </p:custDataLst>
          </p:nvPr>
        </p:nvSpPr>
        <p:spPr>
          <a:xfrm>
            <a:off x="2464435" y="5822950"/>
            <a:ext cx="1372870" cy="275590"/>
          </a:xfrm>
          <a:prstGeom prst="rect">
            <a:avLst/>
          </a:prstGeom>
          <a:noFill/>
        </p:spPr>
        <p:txBody>
          <a:bodyPr wrap="none" rtlCol="0">
            <a:spAutoFit/>
          </a:bodyPr>
          <a:p>
            <a:pPr algn="ctr"/>
            <a:r>
              <a:rPr lang="en-US" altLang="zh-CN" sz="1200" dirty="0">
                <a:solidFill>
                  <a:schemeClr val="bg1"/>
                </a:solidFill>
                <a:latin typeface="微软雅黑" panose="020B0503020204020204" charset="-122"/>
                <a:ea typeface="微软雅黑" panose="020B0503020204020204" charset="-122"/>
              </a:rPr>
              <a:t>HDMI</a:t>
            </a:r>
            <a:r>
              <a:rPr lang="zh-CN" altLang="en-US" sz="1200" dirty="0">
                <a:solidFill>
                  <a:schemeClr val="bg1"/>
                </a:solidFill>
                <a:latin typeface="微软雅黑" panose="020B0503020204020204" charset="-122"/>
                <a:ea typeface="微软雅黑" panose="020B0503020204020204" charset="-122"/>
              </a:rPr>
              <a:t>无线投屏器</a:t>
            </a:r>
            <a:endParaRPr lang="zh-CN" altLang="en-US" sz="1200" dirty="0">
              <a:solidFill>
                <a:schemeClr val="bg1"/>
              </a:solidFill>
              <a:latin typeface="微软雅黑" panose="020B0503020204020204" charset="-122"/>
              <a:ea typeface="微软雅黑" panose="020B0503020204020204" charset="-122"/>
            </a:endParaRPr>
          </a:p>
        </p:txBody>
      </p:sp>
      <p:pic>
        <p:nvPicPr>
          <p:cNvPr id="2" name="图片 9" descr="微信图片_20231017141333(2)"/>
          <p:cNvPicPr>
            <a:picLocks noChangeAspect="1"/>
          </p:cNvPicPr>
          <p:nvPr>
            <p:custDataLst>
              <p:tags r:id="rId19"/>
            </p:custDataLst>
          </p:nvPr>
        </p:nvPicPr>
        <p:blipFill>
          <a:blip r:embed="rId20">
            <a:lum bright="70000" contrast="-70000"/>
          </a:blip>
          <a:stretch>
            <a:fillRect/>
          </a:stretch>
        </p:blipFill>
        <p:spPr>
          <a:xfrm>
            <a:off x="2855595" y="5339715"/>
            <a:ext cx="666115" cy="447675"/>
          </a:xfrm>
          <a:prstGeom prst="rect">
            <a:avLst/>
          </a:prstGeom>
          <a:ln>
            <a:solidFill>
              <a:schemeClr val="bg1"/>
            </a:solidFill>
          </a:ln>
        </p:spPr>
      </p:pic>
      <p:pic>
        <p:nvPicPr>
          <p:cNvPr id="5" name="图片 4"/>
          <p:cNvPicPr>
            <a:picLocks noChangeAspect="1"/>
          </p:cNvPicPr>
          <p:nvPr>
            <p:custDataLst>
              <p:tags r:id="rId21"/>
            </p:custDataLst>
          </p:nvPr>
        </p:nvPicPr>
        <p:blipFill>
          <a:blip r:embed="rId22"/>
          <a:stretch>
            <a:fillRect/>
          </a:stretch>
        </p:blipFill>
        <p:spPr>
          <a:xfrm>
            <a:off x="7832090" y="5123815"/>
            <a:ext cx="237490" cy="879475"/>
          </a:xfrm>
          <a:prstGeom prst="rect">
            <a:avLst/>
          </a:prstGeom>
        </p:spPr>
      </p:pic>
      <p:cxnSp>
        <p:nvCxnSpPr>
          <p:cNvPr id="15" name="直接箭头连接符 14"/>
          <p:cNvCxnSpPr/>
          <p:nvPr>
            <p:custDataLst>
              <p:tags r:id="rId23"/>
            </p:custDataLst>
          </p:nvPr>
        </p:nvCxnSpPr>
        <p:spPr>
          <a:xfrm flipH="1">
            <a:off x="6456045" y="5661025"/>
            <a:ext cx="1296035" cy="0"/>
          </a:xfrm>
          <a:prstGeom prst="straightConnector1">
            <a:avLst/>
          </a:prstGeom>
          <a:ln w="19050">
            <a:solidFill>
              <a:srgbClr val="00B0F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24"/>
            </p:custDataLst>
          </p:nvPr>
        </p:nvSpPr>
        <p:spPr>
          <a:xfrm>
            <a:off x="7478395" y="6066790"/>
            <a:ext cx="944880" cy="275590"/>
          </a:xfrm>
          <a:prstGeom prst="rect">
            <a:avLst/>
          </a:prstGeom>
          <a:noFill/>
        </p:spPr>
        <p:txBody>
          <a:bodyPr wrap="none" rtlCol="0">
            <a:spAutoFit/>
          </a:bodyPr>
          <a:p>
            <a:pPr algn="ctr"/>
            <a:r>
              <a:rPr lang="zh-CN" altLang="en-US" sz="1200" dirty="0">
                <a:solidFill>
                  <a:schemeClr val="bg1"/>
                </a:solidFill>
                <a:latin typeface="微软雅黑" panose="020B0503020204020204" charset="-122"/>
                <a:ea typeface="微软雅黑" panose="020B0503020204020204" charset="-122"/>
              </a:rPr>
              <a:t>红外</a:t>
            </a:r>
            <a:r>
              <a:rPr lang="zh-CN" altLang="en-US" sz="1200" dirty="0">
                <a:solidFill>
                  <a:schemeClr val="bg1"/>
                </a:solidFill>
                <a:latin typeface="微软雅黑" panose="020B0503020204020204" charset="-122"/>
                <a:ea typeface="微软雅黑" panose="020B0503020204020204" charset="-122"/>
              </a:rPr>
              <a:t>遥控器</a:t>
            </a:r>
            <a:endParaRPr lang="zh-CN" altLang="en-US" sz="1200" dirty="0">
              <a:solidFill>
                <a:schemeClr val="bg1"/>
              </a:solidFill>
              <a:latin typeface="微软雅黑" panose="020B0503020204020204" charset="-122"/>
              <a:ea typeface="微软雅黑" panose="020B0503020204020204" charset="-122"/>
            </a:endParaRPr>
          </a:p>
        </p:txBody>
      </p:sp>
      <p:sp>
        <p:nvSpPr>
          <p:cNvPr id="18" name="文本框 17"/>
          <p:cNvSpPr txBox="1"/>
          <p:nvPr>
            <p:custDataLst>
              <p:tags r:id="rId25"/>
            </p:custDataLst>
          </p:nvPr>
        </p:nvSpPr>
        <p:spPr>
          <a:xfrm>
            <a:off x="6819265" y="5327015"/>
            <a:ext cx="755650" cy="275590"/>
          </a:xfrm>
          <a:prstGeom prst="rect">
            <a:avLst/>
          </a:prstGeom>
          <a:noFill/>
          <a:ln>
            <a:noFill/>
          </a:ln>
        </p:spPr>
        <p:txBody>
          <a:bodyPr wrap="square" rtlCol="0">
            <a:spAutoFit/>
          </a:bodyPr>
          <a:p>
            <a:pPr algn="ctr"/>
            <a:r>
              <a:rPr lang="zh-CN" altLang="en-US" sz="1200">
                <a:solidFill>
                  <a:srgbClr val="00B0F0"/>
                </a:solidFill>
                <a:latin typeface="微软雅黑" panose="020B0503020204020204" charset="-122"/>
                <a:ea typeface="微软雅黑" panose="020B0503020204020204" charset="-122"/>
                <a:cs typeface="微软雅黑" panose="020B0503020204020204" charset="-122"/>
              </a:rPr>
              <a:t>红外</a:t>
            </a:r>
            <a:endParaRPr lang="zh-CN" altLang="en-US" sz="1200">
              <a:solidFill>
                <a:srgbClr val="00B0F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bldLst>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信号切换</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pic>
        <p:nvPicPr>
          <p:cNvPr id="36" name="图片 35"/>
          <p:cNvPicPr>
            <a:picLocks noChangeAspect="1"/>
          </p:cNvPicPr>
          <p:nvPr>
            <p:custDataLst>
              <p:tags r:id="rId5"/>
            </p:custDataLst>
          </p:nvPr>
        </p:nvPicPr>
        <p:blipFill>
          <a:blip r:embed="rId6"/>
          <a:stretch>
            <a:fillRect/>
          </a:stretch>
        </p:blipFill>
        <p:spPr>
          <a:xfrm>
            <a:off x="5374640" y="4798060"/>
            <a:ext cx="1892300" cy="1419225"/>
          </a:xfrm>
          <a:prstGeom prst="rect">
            <a:avLst/>
          </a:prstGeom>
        </p:spPr>
      </p:pic>
      <p:pic>
        <p:nvPicPr>
          <p:cNvPr id="2" name="图片 1"/>
          <p:cNvPicPr>
            <a:picLocks noChangeAspect="1"/>
          </p:cNvPicPr>
          <p:nvPr>
            <p:custDataLst>
              <p:tags r:id="rId7"/>
            </p:custDataLst>
          </p:nvPr>
        </p:nvPicPr>
        <p:blipFill>
          <a:blip r:embed="rId8"/>
          <a:stretch>
            <a:fillRect/>
          </a:stretch>
        </p:blipFill>
        <p:spPr>
          <a:xfrm>
            <a:off x="5019040" y="2421255"/>
            <a:ext cx="3465195" cy="1889760"/>
          </a:xfrm>
          <a:prstGeom prst="rect">
            <a:avLst/>
          </a:prstGeom>
        </p:spPr>
      </p:pic>
      <p:pic>
        <p:nvPicPr>
          <p:cNvPr id="5" name="图片 4" descr="1648090688(1)"/>
          <p:cNvPicPr>
            <a:picLocks noChangeAspect="1"/>
          </p:cNvPicPr>
          <p:nvPr>
            <p:custDataLst>
              <p:tags r:id="rId9"/>
            </p:custDataLst>
          </p:nvPr>
        </p:nvPicPr>
        <p:blipFill>
          <a:blip r:embed="rId10"/>
          <a:stretch>
            <a:fillRect/>
          </a:stretch>
        </p:blipFill>
        <p:spPr>
          <a:xfrm>
            <a:off x="5013960" y="2425065"/>
            <a:ext cx="3469640" cy="1951990"/>
          </a:xfrm>
          <a:prstGeom prst="rect">
            <a:avLst/>
          </a:prstGeom>
        </p:spPr>
      </p:pic>
      <p:cxnSp>
        <p:nvCxnSpPr>
          <p:cNvPr id="16" name="直接箭头连接符 15"/>
          <p:cNvCxnSpPr/>
          <p:nvPr>
            <p:custDataLst>
              <p:tags r:id="rId11"/>
            </p:custDataLst>
          </p:nvPr>
        </p:nvCxnSpPr>
        <p:spPr>
          <a:xfrm flipH="1" flipV="1">
            <a:off x="6178550" y="4377055"/>
            <a:ext cx="1270" cy="962660"/>
          </a:xfrm>
          <a:prstGeom prst="straightConnector1">
            <a:avLst/>
          </a:prstGeom>
          <a:ln w="1905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12"/>
            </p:custDataLst>
          </p:nvPr>
        </p:nvCxnSpPr>
        <p:spPr>
          <a:xfrm flipH="1">
            <a:off x="7075170" y="5589270"/>
            <a:ext cx="892810" cy="13335"/>
          </a:xfrm>
          <a:prstGeom prst="straightConnector1">
            <a:avLst/>
          </a:prstGeom>
          <a:ln w="19050">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13"/>
            </p:custDataLst>
          </p:nvPr>
        </p:nvSpPr>
        <p:spPr>
          <a:xfrm>
            <a:off x="7192010" y="5339715"/>
            <a:ext cx="845185" cy="275590"/>
          </a:xfrm>
          <a:prstGeom prst="rect">
            <a:avLst/>
          </a:prstGeom>
          <a:noFill/>
        </p:spPr>
        <p:txBody>
          <a:bodyPr wrap="square" rtlCol="0">
            <a:spAutoFit/>
          </a:bodyPr>
          <a:p>
            <a:pPr algn="ct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WIFI</a:t>
            </a:r>
            <a:endPar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4"/>
            </p:custDataLst>
          </p:nvPr>
        </p:nvSpPr>
        <p:spPr>
          <a:xfrm>
            <a:off x="6476365" y="4762500"/>
            <a:ext cx="845185" cy="275590"/>
          </a:xfrm>
          <a:prstGeom prst="rect">
            <a:avLst/>
          </a:prstGeom>
          <a:noFill/>
          <a:ln>
            <a:noFill/>
          </a:ln>
        </p:spPr>
        <p:txBody>
          <a:bodyPr wrap="square" rtlCol="0">
            <a:spAutoFit/>
          </a:bodyPr>
          <a:p>
            <a:pPr algn="ctr"/>
            <a:r>
              <a:rPr lang="zh-CN" altLang="en-US" sz="1200">
                <a:solidFill>
                  <a:srgbClr val="00B050"/>
                </a:solidFill>
                <a:latin typeface="微软雅黑" panose="020B0503020204020204" charset="-122"/>
                <a:ea typeface="微软雅黑" panose="020B0503020204020204" charset="-122"/>
                <a:cs typeface="微软雅黑" panose="020B0503020204020204" charset="-122"/>
              </a:rPr>
              <a:t>网线</a:t>
            </a:r>
            <a:endParaRPr lang="zh-CN" altLang="en-US" sz="1200">
              <a:solidFill>
                <a:srgbClr val="00B050"/>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15"/>
            </p:custDataLst>
          </p:nvPr>
        </p:nvSpPr>
        <p:spPr>
          <a:xfrm>
            <a:off x="4949190" y="2195195"/>
            <a:ext cx="949325" cy="275590"/>
          </a:xfrm>
          <a:prstGeom prst="rect">
            <a:avLst/>
          </a:prstGeom>
          <a:noFill/>
        </p:spPr>
        <p:txBody>
          <a:bodyPr wrap="square" rtlCol="0">
            <a:spAutoFit/>
          </a:bodyPr>
          <a:p>
            <a:pPr algn="l"/>
            <a:r>
              <a:rPr lang="en-US" altLang="zh-CN" sz="1200">
                <a:solidFill>
                  <a:schemeClr val="bg1"/>
                </a:solidFill>
                <a:latin typeface="微软雅黑" panose="020B0503020204020204" charset="-122"/>
                <a:ea typeface="微软雅黑" panose="020B0503020204020204" charset="-122"/>
                <a:cs typeface="微软雅黑" panose="020B0503020204020204" charset="-122"/>
              </a:rPr>
              <a:t>LED</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显示屏</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5" name="图片 24" descr="1648090422(1)"/>
          <p:cNvPicPr>
            <a:picLocks noChangeAspect="1"/>
          </p:cNvPicPr>
          <p:nvPr>
            <p:custDataLst>
              <p:tags r:id="rId16"/>
            </p:custDataLst>
          </p:nvPr>
        </p:nvPicPr>
        <p:blipFill>
          <a:blip r:embed="rId17"/>
          <a:stretch>
            <a:fillRect/>
          </a:stretch>
        </p:blipFill>
        <p:spPr>
          <a:xfrm>
            <a:off x="5014595" y="2425065"/>
            <a:ext cx="3469640" cy="1951990"/>
          </a:xfrm>
          <a:prstGeom prst="rect">
            <a:avLst/>
          </a:prstGeom>
        </p:spPr>
      </p:pic>
      <p:cxnSp>
        <p:nvCxnSpPr>
          <p:cNvPr id="27" name="直接箭头连接符 26"/>
          <p:cNvCxnSpPr/>
          <p:nvPr>
            <p:custDataLst>
              <p:tags r:id="rId18"/>
            </p:custDataLst>
          </p:nvPr>
        </p:nvCxnSpPr>
        <p:spPr>
          <a:xfrm flipH="1" flipV="1">
            <a:off x="6410960" y="4377055"/>
            <a:ext cx="1270" cy="962660"/>
          </a:xfrm>
          <a:prstGeom prst="straightConnector1">
            <a:avLst/>
          </a:prstGeom>
          <a:ln w="1905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custDataLst>
              <p:tags r:id="rId19"/>
            </p:custDataLst>
          </p:nvPr>
        </p:nvCxnSpPr>
        <p:spPr>
          <a:xfrm>
            <a:off x="4725035" y="5589270"/>
            <a:ext cx="827405" cy="13335"/>
          </a:xfrm>
          <a:prstGeom prst="straightConnector1">
            <a:avLst/>
          </a:prstGeom>
          <a:ln w="19050">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37" name="文本框 36"/>
          <p:cNvSpPr txBox="1"/>
          <p:nvPr>
            <p:custDataLst>
              <p:tags r:id="rId20"/>
            </p:custDataLst>
          </p:nvPr>
        </p:nvSpPr>
        <p:spPr>
          <a:xfrm>
            <a:off x="4773295" y="5327015"/>
            <a:ext cx="676275" cy="275590"/>
          </a:xfrm>
          <a:prstGeom prst="rect">
            <a:avLst/>
          </a:prstGeom>
          <a:noFill/>
          <a:ln>
            <a:noFill/>
          </a:ln>
        </p:spPr>
        <p:txBody>
          <a:bodyPr wrap="square" rtlCol="0">
            <a:spAutoFit/>
          </a:bodyPr>
          <a:p>
            <a:pPr algn="ctr"/>
            <a:r>
              <a:rPr lang="en-US" altLang="zh-CN" sz="1200">
                <a:solidFill>
                  <a:srgbClr val="FF0000"/>
                </a:solidFill>
                <a:latin typeface="微软雅黑" panose="020B0503020204020204" charset="-122"/>
                <a:ea typeface="微软雅黑" panose="020B0503020204020204" charset="-122"/>
                <a:cs typeface="微软雅黑" panose="020B0503020204020204" charset="-122"/>
              </a:rPr>
              <a:t>WIFI</a:t>
            </a:r>
            <a:endParaRPr lang="en-US" altLang="zh-CN" sz="12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custDataLst>
              <p:tags r:id="rId21"/>
            </p:custDataLst>
          </p:nvPr>
        </p:nvSpPr>
        <p:spPr>
          <a:xfrm>
            <a:off x="3397885" y="5822950"/>
            <a:ext cx="1372870" cy="275590"/>
          </a:xfrm>
          <a:prstGeom prst="rect">
            <a:avLst/>
          </a:prstGeom>
          <a:noFill/>
        </p:spPr>
        <p:txBody>
          <a:bodyPr wrap="none" rtlCol="0">
            <a:spAutoFit/>
          </a:bodyPr>
          <a:p>
            <a:pPr algn="ctr"/>
            <a:r>
              <a:rPr lang="en-US" altLang="zh-CN" sz="1200" dirty="0">
                <a:solidFill>
                  <a:schemeClr val="bg1"/>
                </a:solidFill>
                <a:latin typeface="微软雅黑" panose="020B0503020204020204" charset="-122"/>
                <a:ea typeface="微软雅黑" panose="020B0503020204020204" charset="-122"/>
              </a:rPr>
              <a:t>HDMI</a:t>
            </a:r>
            <a:r>
              <a:rPr lang="zh-CN" altLang="en-US" sz="1200" dirty="0">
                <a:solidFill>
                  <a:schemeClr val="bg1"/>
                </a:solidFill>
                <a:latin typeface="微软雅黑" panose="020B0503020204020204" charset="-122"/>
                <a:ea typeface="微软雅黑" panose="020B0503020204020204" charset="-122"/>
              </a:rPr>
              <a:t>无线投屏器</a:t>
            </a:r>
            <a:endParaRPr lang="zh-CN" altLang="en-US" sz="1200" dirty="0">
              <a:solidFill>
                <a:schemeClr val="bg1"/>
              </a:solidFill>
              <a:latin typeface="微软雅黑" panose="020B0503020204020204" charset="-122"/>
              <a:ea typeface="微软雅黑" panose="020B0503020204020204" charset="-122"/>
            </a:endParaRPr>
          </a:p>
        </p:txBody>
      </p:sp>
      <p:grpSp>
        <p:nvGrpSpPr>
          <p:cNvPr id="49" name="组合 48"/>
          <p:cNvGrpSpPr/>
          <p:nvPr/>
        </p:nvGrpSpPr>
        <p:grpSpPr>
          <a:xfrm>
            <a:off x="10272395" y="5156835"/>
            <a:ext cx="1066800" cy="1090930"/>
            <a:chOff x="8457" y="8217"/>
            <a:chExt cx="1680" cy="1718"/>
          </a:xfrm>
        </p:grpSpPr>
        <p:pic>
          <p:nvPicPr>
            <p:cNvPr id="50" name="图片 49"/>
            <p:cNvPicPr>
              <a:picLocks noChangeAspect="1"/>
            </p:cNvPicPr>
            <p:nvPr>
              <p:custDataLst>
                <p:tags r:id="rId22"/>
              </p:custDataLst>
            </p:nvPr>
          </p:nvPicPr>
          <p:blipFill>
            <a:blip r:embed="rId23"/>
            <a:stretch>
              <a:fillRect/>
            </a:stretch>
          </p:blipFill>
          <p:spPr>
            <a:xfrm>
              <a:off x="8457" y="8217"/>
              <a:ext cx="1681" cy="1719"/>
            </a:xfrm>
            <a:prstGeom prst="rect">
              <a:avLst/>
            </a:prstGeom>
          </p:spPr>
        </p:pic>
        <p:pic>
          <p:nvPicPr>
            <p:cNvPr id="51" name="图片 50"/>
            <p:cNvPicPr>
              <a:picLocks noChangeAspect="1"/>
            </p:cNvPicPr>
            <p:nvPr>
              <p:custDataLst>
                <p:tags r:id="rId24"/>
              </p:custDataLst>
            </p:nvPr>
          </p:nvPicPr>
          <p:blipFill>
            <a:blip r:embed="rId25"/>
            <a:stretch>
              <a:fillRect/>
            </a:stretch>
          </p:blipFill>
          <p:spPr>
            <a:xfrm>
              <a:off x="8580" y="8461"/>
              <a:ext cx="1399" cy="806"/>
            </a:xfrm>
            <a:prstGeom prst="rect">
              <a:avLst/>
            </a:prstGeom>
          </p:spPr>
        </p:pic>
      </p:grpSp>
      <p:grpSp>
        <p:nvGrpSpPr>
          <p:cNvPr id="52" name="组合 51"/>
          <p:cNvGrpSpPr/>
          <p:nvPr/>
        </p:nvGrpSpPr>
        <p:grpSpPr>
          <a:xfrm>
            <a:off x="1341755" y="5125720"/>
            <a:ext cx="1066800" cy="1090930"/>
            <a:chOff x="8457" y="8217"/>
            <a:chExt cx="1680" cy="1718"/>
          </a:xfrm>
        </p:grpSpPr>
        <p:pic>
          <p:nvPicPr>
            <p:cNvPr id="53" name="图片 52"/>
            <p:cNvPicPr>
              <a:picLocks noChangeAspect="1"/>
            </p:cNvPicPr>
            <p:nvPr>
              <p:custDataLst>
                <p:tags r:id="rId26"/>
              </p:custDataLst>
            </p:nvPr>
          </p:nvPicPr>
          <p:blipFill>
            <a:blip r:embed="rId23"/>
            <a:stretch>
              <a:fillRect/>
            </a:stretch>
          </p:blipFill>
          <p:spPr>
            <a:xfrm>
              <a:off x="8457" y="8217"/>
              <a:ext cx="1681" cy="1719"/>
            </a:xfrm>
            <a:prstGeom prst="rect">
              <a:avLst/>
            </a:prstGeom>
          </p:spPr>
        </p:pic>
        <p:pic>
          <p:nvPicPr>
            <p:cNvPr id="54" name="图片 53"/>
            <p:cNvPicPr>
              <a:picLocks noChangeAspect="1"/>
            </p:cNvPicPr>
            <p:nvPr>
              <p:custDataLst>
                <p:tags r:id="rId27"/>
              </p:custDataLst>
            </p:nvPr>
          </p:nvPicPr>
          <p:blipFill>
            <a:blip r:embed="rId25"/>
            <a:stretch>
              <a:fillRect/>
            </a:stretch>
          </p:blipFill>
          <p:spPr>
            <a:xfrm>
              <a:off x="8580" y="8461"/>
              <a:ext cx="1399" cy="806"/>
            </a:xfrm>
            <a:prstGeom prst="rect">
              <a:avLst/>
            </a:prstGeom>
          </p:spPr>
        </p:pic>
      </p:grpSp>
      <p:pic>
        <p:nvPicPr>
          <p:cNvPr id="57" name="图片 56" descr="1648090422(1)"/>
          <p:cNvPicPr>
            <a:picLocks noChangeAspect="1"/>
          </p:cNvPicPr>
          <p:nvPr>
            <p:custDataLst>
              <p:tags r:id="rId28"/>
            </p:custDataLst>
          </p:nvPr>
        </p:nvPicPr>
        <p:blipFill>
          <a:blip r:embed="rId17"/>
          <a:stretch>
            <a:fillRect/>
          </a:stretch>
        </p:blipFill>
        <p:spPr>
          <a:xfrm>
            <a:off x="10347325" y="5311458"/>
            <a:ext cx="935990" cy="512445"/>
          </a:xfrm>
          <a:prstGeom prst="rect">
            <a:avLst/>
          </a:prstGeom>
        </p:spPr>
      </p:pic>
      <p:pic>
        <p:nvPicPr>
          <p:cNvPr id="58" name="图片 57" descr="1648090688(1)"/>
          <p:cNvPicPr>
            <a:picLocks noChangeAspect="1"/>
          </p:cNvPicPr>
          <p:nvPr>
            <p:custDataLst>
              <p:tags r:id="rId29"/>
            </p:custDataLst>
          </p:nvPr>
        </p:nvPicPr>
        <p:blipFill>
          <a:blip r:embed="rId10"/>
          <a:stretch>
            <a:fillRect/>
          </a:stretch>
        </p:blipFill>
        <p:spPr>
          <a:xfrm>
            <a:off x="1419860" y="5280025"/>
            <a:ext cx="897890" cy="537845"/>
          </a:xfrm>
          <a:prstGeom prst="rect">
            <a:avLst/>
          </a:prstGeom>
        </p:spPr>
      </p:pic>
      <p:cxnSp>
        <p:nvCxnSpPr>
          <p:cNvPr id="59" name="直接箭头连接符 58"/>
          <p:cNvCxnSpPr/>
          <p:nvPr>
            <p:custDataLst>
              <p:tags r:id="rId30"/>
            </p:custDataLst>
          </p:nvPr>
        </p:nvCxnSpPr>
        <p:spPr>
          <a:xfrm>
            <a:off x="2421890" y="5661025"/>
            <a:ext cx="1152525" cy="0"/>
          </a:xfrm>
          <a:prstGeom prst="straightConnector1">
            <a:avLst/>
          </a:prstGeom>
          <a:ln w="19050">
            <a:solidFill>
              <a:srgbClr val="0BF1F5"/>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custDataLst>
              <p:tags r:id="rId31"/>
            </p:custDataLst>
          </p:nvPr>
        </p:nvCxnSpPr>
        <p:spPr>
          <a:xfrm flipH="1">
            <a:off x="8887460" y="5589270"/>
            <a:ext cx="1384935" cy="13335"/>
          </a:xfrm>
          <a:prstGeom prst="straightConnector1">
            <a:avLst/>
          </a:prstGeom>
          <a:ln w="19050">
            <a:solidFill>
              <a:srgbClr val="0BF1F5"/>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61" name="文本框 60"/>
          <p:cNvSpPr txBox="1"/>
          <p:nvPr>
            <p:custDataLst>
              <p:tags r:id="rId32"/>
            </p:custDataLst>
          </p:nvPr>
        </p:nvSpPr>
        <p:spPr>
          <a:xfrm>
            <a:off x="8903970" y="5203825"/>
            <a:ext cx="1391920" cy="275590"/>
          </a:xfrm>
          <a:prstGeom prst="rect">
            <a:avLst/>
          </a:prstGeom>
          <a:noFill/>
        </p:spPr>
        <p:txBody>
          <a:bodyPr wrap="square" rtlCol="0">
            <a:spAutoFit/>
          </a:bodyPr>
          <a:p>
            <a:pPr algn="ctr"/>
            <a:r>
              <a:rPr lang="en-US" sz="1200">
                <a:solidFill>
                  <a:srgbClr val="0BF1F5"/>
                </a:solidFill>
                <a:latin typeface="微软雅黑" panose="020B0503020204020204" charset="-122"/>
                <a:ea typeface="微软雅黑" panose="020B0503020204020204" charset="-122"/>
                <a:cs typeface="微软雅黑" panose="020B0503020204020204" charset="-122"/>
                <a:sym typeface="+mn-ea"/>
              </a:rPr>
              <a:t>HDMI+USB</a:t>
            </a:r>
            <a:endParaRPr lang="en-US" sz="1200">
              <a:solidFill>
                <a:srgbClr val="0BF1F5"/>
              </a:solidFill>
              <a:latin typeface="微软雅黑" panose="020B0503020204020204" charset="-122"/>
              <a:ea typeface="微软雅黑" panose="020B0503020204020204" charset="-122"/>
              <a:cs typeface="微软雅黑" panose="020B0503020204020204" charset="-122"/>
              <a:sym typeface="+mn-ea"/>
            </a:endParaRPr>
          </a:p>
        </p:txBody>
      </p:sp>
      <p:sp>
        <p:nvSpPr>
          <p:cNvPr id="62" name="文本框 61"/>
          <p:cNvSpPr txBox="1"/>
          <p:nvPr>
            <p:custDataLst>
              <p:tags r:id="rId33"/>
            </p:custDataLst>
          </p:nvPr>
        </p:nvSpPr>
        <p:spPr>
          <a:xfrm>
            <a:off x="2383790" y="5339715"/>
            <a:ext cx="1257300" cy="275590"/>
          </a:xfrm>
          <a:prstGeom prst="rect">
            <a:avLst/>
          </a:prstGeom>
          <a:noFill/>
        </p:spPr>
        <p:txBody>
          <a:bodyPr wrap="square" rtlCol="0">
            <a:spAutoFit/>
          </a:bodyPr>
          <a:p>
            <a:pPr algn="ctr"/>
            <a:r>
              <a:rPr lang="en-US" sz="1200">
                <a:solidFill>
                  <a:srgbClr val="0BF1F5"/>
                </a:solidFill>
                <a:latin typeface="微软雅黑" panose="020B0503020204020204" charset="-122"/>
                <a:ea typeface="微软雅黑" panose="020B0503020204020204" charset="-122"/>
                <a:cs typeface="微软雅黑" panose="020B0503020204020204" charset="-122"/>
                <a:sym typeface="+mn-ea"/>
              </a:rPr>
              <a:t>HDMI+USB</a:t>
            </a:r>
            <a:endParaRPr lang="zh-CN" altLang="en-US" sz="1200">
              <a:solidFill>
                <a:srgbClr val="0BF1F5"/>
              </a:solidFill>
              <a:latin typeface="微软雅黑" panose="020B0503020204020204" charset="-122"/>
              <a:ea typeface="微软雅黑" panose="020B0503020204020204" charset="-122"/>
              <a:cs typeface="微软雅黑" panose="020B0503020204020204" charset="-122"/>
              <a:sym typeface="+mn-ea"/>
            </a:endParaRPr>
          </a:p>
        </p:txBody>
      </p:sp>
      <p:sp>
        <p:nvSpPr>
          <p:cNvPr id="55" name="矩形 54"/>
          <p:cNvSpPr>
            <a:spLocks noChangeArrowheads="1"/>
          </p:cNvSpPr>
          <p:nvPr>
            <p:custDataLst>
              <p:tags r:id="rId34"/>
            </p:custDataLst>
          </p:nvPr>
        </p:nvSpPr>
        <p:spPr bwMode="auto">
          <a:xfrm>
            <a:off x="2495550" y="1412240"/>
            <a:ext cx="740664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支持多个无线投屏器连接，并且支持多个无线投屏器之间投屏</a:t>
            </a: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信号</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切换</a:t>
            </a:r>
            <a:endPar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pic>
        <p:nvPicPr>
          <p:cNvPr id="139" name="图片 9" descr="微信图片_20231017141333(2)"/>
          <p:cNvPicPr>
            <a:picLocks noChangeAspect="1"/>
          </p:cNvPicPr>
          <p:nvPr>
            <p:custDataLst>
              <p:tags r:id="rId35"/>
            </p:custDataLst>
          </p:nvPr>
        </p:nvPicPr>
        <p:blipFill>
          <a:blip r:embed="rId36">
            <a:lum bright="70000" contrast="-70000"/>
          </a:blip>
          <a:stretch>
            <a:fillRect/>
          </a:stretch>
        </p:blipFill>
        <p:spPr>
          <a:xfrm>
            <a:off x="3716655" y="5407025"/>
            <a:ext cx="689610" cy="447675"/>
          </a:xfrm>
          <a:prstGeom prst="rect">
            <a:avLst/>
          </a:prstGeom>
          <a:ln>
            <a:solidFill>
              <a:schemeClr val="bg1"/>
            </a:solidFill>
          </a:ln>
        </p:spPr>
      </p:pic>
      <p:sp>
        <p:nvSpPr>
          <p:cNvPr id="3" name="文本框 2"/>
          <p:cNvSpPr txBox="1"/>
          <p:nvPr>
            <p:custDataLst>
              <p:tags r:id="rId37"/>
            </p:custDataLst>
          </p:nvPr>
        </p:nvSpPr>
        <p:spPr>
          <a:xfrm>
            <a:off x="7980045" y="5791200"/>
            <a:ext cx="944880" cy="275590"/>
          </a:xfrm>
          <a:prstGeom prst="rect">
            <a:avLst/>
          </a:prstGeom>
          <a:noFill/>
        </p:spPr>
        <p:txBody>
          <a:bodyPr wrap="none" rtlCol="0">
            <a:spAutoFit/>
          </a:bodyPr>
          <a:p>
            <a:pPr algn="ctr"/>
            <a:r>
              <a:rPr lang="zh-CN" altLang="en-US" sz="1200" dirty="0">
                <a:solidFill>
                  <a:schemeClr val="bg1"/>
                </a:solidFill>
                <a:latin typeface="微软雅黑" panose="020B0503020204020204" charset="-122"/>
                <a:ea typeface="微软雅黑" panose="020B0503020204020204" charset="-122"/>
              </a:rPr>
              <a:t>无线投屏器</a:t>
            </a:r>
            <a:endParaRPr lang="zh-CN" altLang="en-US" sz="1200" dirty="0">
              <a:solidFill>
                <a:schemeClr val="bg1"/>
              </a:solidFill>
              <a:latin typeface="微软雅黑" panose="020B0503020204020204" charset="-122"/>
              <a:ea typeface="微软雅黑" panose="020B0503020204020204" charset="-122"/>
            </a:endParaRPr>
          </a:p>
        </p:txBody>
      </p:sp>
      <p:pic>
        <p:nvPicPr>
          <p:cNvPr id="4" name="图片 9" descr="微信图片_20231017141333(2)"/>
          <p:cNvPicPr>
            <a:picLocks noChangeAspect="1"/>
          </p:cNvPicPr>
          <p:nvPr>
            <p:custDataLst>
              <p:tags r:id="rId38"/>
            </p:custDataLst>
          </p:nvPr>
        </p:nvPicPr>
        <p:blipFill>
          <a:blip r:embed="rId36">
            <a:lum bright="70000" contrast="-70000"/>
          </a:blip>
          <a:stretch>
            <a:fillRect/>
          </a:stretch>
        </p:blipFill>
        <p:spPr>
          <a:xfrm>
            <a:off x="8084820" y="5375275"/>
            <a:ext cx="689610" cy="447675"/>
          </a:xfrm>
          <a:prstGeom prst="rect">
            <a:avLst/>
          </a:prstGeom>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支持中控控制</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sp>
        <p:nvSpPr>
          <p:cNvPr id="31" name="矩形 30"/>
          <p:cNvSpPr>
            <a:spLocks noChangeArrowheads="1"/>
          </p:cNvSpPr>
          <p:nvPr>
            <p:custDataLst>
              <p:tags r:id="rId5"/>
            </p:custDataLst>
          </p:nvPr>
        </p:nvSpPr>
        <p:spPr bwMode="auto">
          <a:xfrm>
            <a:off x="2999740" y="1412240"/>
            <a:ext cx="695325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支持与物联控制模块对接可以让中控系统更好地管控物联设备。</a:t>
            </a:r>
            <a:endParaRPr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nvGrpSpPr>
          <p:cNvPr id="4" name="组合 3"/>
          <p:cNvGrpSpPr/>
          <p:nvPr/>
        </p:nvGrpSpPr>
        <p:grpSpPr>
          <a:xfrm>
            <a:off x="3859530" y="2587625"/>
            <a:ext cx="457200" cy="671195"/>
            <a:chOff x="6528" y="4037"/>
            <a:chExt cx="720" cy="1057"/>
          </a:xfrm>
        </p:grpSpPr>
        <p:sp>
          <p:nvSpPr>
            <p:cNvPr id="34" name="Coffee Event…"/>
            <p:cNvSpPr txBox="1"/>
            <p:nvPr>
              <p:custDataLst>
                <p:tags r:id="rId6"/>
              </p:custDataLst>
            </p:nvPr>
          </p:nvSpPr>
          <p:spPr>
            <a:xfrm>
              <a:off x="6528" y="4658"/>
              <a:ext cx="720"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sz="1200" b="1">
                  <a:solidFill>
                    <a:srgbClr val="0BF1F5"/>
                  </a:solidFill>
                  <a:latin typeface="微软雅黑" panose="020B0503020204020204" charset="-122"/>
                  <a:ea typeface="微软雅黑" panose="020B0503020204020204" charset="-122"/>
                </a:rPr>
                <a:t>摄像机</a:t>
              </a:r>
              <a:endParaRPr lang="zh-CN" sz="1200" b="1">
                <a:solidFill>
                  <a:srgbClr val="0BF1F5"/>
                </a:solidFill>
                <a:latin typeface="微软雅黑" panose="020B0503020204020204" charset="-122"/>
                <a:ea typeface="微软雅黑" panose="020B0503020204020204" charset="-122"/>
              </a:endParaRPr>
            </a:p>
          </p:txBody>
        </p:sp>
        <p:pic>
          <p:nvPicPr>
            <p:cNvPr id="3" name="图片 30" descr="templates\docerresourceshop\icons\\343538343039393b343538393030343bbce0bfd8"/>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6648" y="4037"/>
              <a:ext cx="481" cy="481"/>
            </a:xfrm>
            <a:prstGeom prst="rect">
              <a:avLst/>
            </a:prstGeom>
          </p:spPr>
        </p:pic>
      </p:grpSp>
      <p:grpSp>
        <p:nvGrpSpPr>
          <p:cNvPr id="7" name="组合 6"/>
          <p:cNvGrpSpPr/>
          <p:nvPr/>
        </p:nvGrpSpPr>
        <p:grpSpPr>
          <a:xfrm>
            <a:off x="2761615" y="3860800"/>
            <a:ext cx="609600" cy="610235"/>
            <a:chOff x="6408" y="5900"/>
            <a:chExt cx="960" cy="961"/>
          </a:xfrm>
        </p:grpSpPr>
        <p:sp>
          <p:nvSpPr>
            <p:cNvPr id="32" name="Marketing Promotion…"/>
            <p:cNvSpPr txBox="1"/>
            <p:nvPr>
              <p:custDataLst>
                <p:tags r:id="rId10"/>
              </p:custDataLst>
            </p:nvPr>
          </p:nvSpPr>
          <p:spPr>
            <a:xfrm>
              <a:off x="6408" y="6425"/>
              <a:ext cx="960"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sz="1200" b="1">
                  <a:solidFill>
                    <a:srgbClr val="0BF1F5"/>
                  </a:solidFill>
                  <a:latin typeface="微软雅黑" panose="020B0503020204020204" charset="-122"/>
                  <a:ea typeface="微软雅黑" panose="020B0503020204020204" charset="-122"/>
                </a:rPr>
                <a:t>音频控制</a:t>
              </a:r>
              <a:endParaRPr lang="zh-CN" sz="1200" b="1">
                <a:solidFill>
                  <a:srgbClr val="0BF1F5"/>
                </a:solidFill>
                <a:latin typeface="微软雅黑" panose="020B0503020204020204" charset="-122"/>
                <a:ea typeface="微软雅黑" panose="020B0503020204020204" charset="-122"/>
              </a:endParaRPr>
            </a:p>
          </p:txBody>
        </p:sp>
        <p:pic>
          <p:nvPicPr>
            <p:cNvPr id="63" name="图片 35" descr="templates\docerresourceshop\icons\\303b32313534393530373bb5f7d2f4"/>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609" y="5900"/>
              <a:ext cx="559" cy="559"/>
            </a:xfrm>
            <a:prstGeom prst="rect">
              <a:avLst/>
            </a:prstGeom>
          </p:spPr>
        </p:pic>
      </p:grpSp>
      <p:grpSp>
        <p:nvGrpSpPr>
          <p:cNvPr id="9" name="组合 8"/>
          <p:cNvGrpSpPr/>
          <p:nvPr/>
        </p:nvGrpSpPr>
        <p:grpSpPr>
          <a:xfrm>
            <a:off x="8026400" y="2563495"/>
            <a:ext cx="609600" cy="671195"/>
            <a:chOff x="10267" y="4037"/>
            <a:chExt cx="960" cy="1057"/>
          </a:xfrm>
        </p:grpSpPr>
        <p:sp>
          <p:nvSpPr>
            <p:cNvPr id="33" name="Strategy Research…"/>
            <p:cNvSpPr txBox="1"/>
            <p:nvPr>
              <p:custDataLst>
                <p:tags r:id="rId14"/>
              </p:custDataLst>
            </p:nvPr>
          </p:nvSpPr>
          <p:spPr>
            <a:xfrm>
              <a:off x="10267" y="4658"/>
              <a:ext cx="960"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sz="1200" b="1">
                  <a:solidFill>
                    <a:srgbClr val="0BF1F5"/>
                  </a:solidFill>
                  <a:latin typeface="微软雅黑" panose="020B0503020204020204" charset="-122"/>
                  <a:ea typeface="微软雅黑" panose="020B0503020204020204" charset="-122"/>
                </a:rPr>
                <a:t>窗帘开关</a:t>
              </a:r>
              <a:endParaRPr lang="zh-CN" sz="1200" b="1">
                <a:solidFill>
                  <a:srgbClr val="0BF1F5"/>
                </a:solidFill>
                <a:latin typeface="微软雅黑" panose="020B0503020204020204" charset="-122"/>
                <a:ea typeface="微软雅黑" panose="020B0503020204020204" charset="-122"/>
              </a:endParaRPr>
            </a:p>
          </p:txBody>
        </p:sp>
        <p:pic>
          <p:nvPicPr>
            <p:cNvPr id="64" name="图片 37" descr="templates\docerresourceshop\icons\\32313534323634353b32313534323632333bb4b0bba7b4b0c1b1"/>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10516" y="4037"/>
              <a:ext cx="462" cy="462"/>
            </a:xfrm>
            <a:prstGeom prst="rect">
              <a:avLst/>
            </a:prstGeom>
          </p:spPr>
        </p:pic>
      </p:grpSp>
      <p:grpSp>
        <p:nvGrpSpPr>
          <p:cNvPr id="10" name="组合 9"/>
          <p:cNvGrpSpPr/>
          <p:nvPr/>
        </p:nvGrpSpPr>
        <p:grpSpPr>
          <a:xfrm>
            <a:off x="5956300" y="2587625"/>
            <a:ext cx="609600" cy="671195"/>
            <a:chOff x="8274" y="4037"/>
            <a:chExt cx="960" cy="1057"/>
          </a:xfrm>
        </p:grpSpPr>
        <p:sp>
          <p:nvSpPr>
            <p:cNvPr id="11" name="Strategy Research…"/>
            <p:cNvSpPr txBox="1"/>
            <p:nvPr>
              <p:custDataLst>
                <p:tags r:id="rId18"/>
              </p:custDataLst>
            </p:nvPr>
          </p:nvSpPr>
          <p:spPr>
            <a:xfrm>
              <a:off x="8274" y="4658"/>
              <a:ext cx="960"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sz="1200" b="1">
                  <a:solidFill>
                    <a:srgbClr val="0BF1F5"/>
                  </a:solidFill>
                  <a:latin typeface="微软雅黑" panose="020B0503020204020204" charset="-122"/>
                  <a:ea typeface="微软雅黑" panose="020B0503020204020204" charset="-122"/>
                </a:rPr>
                <a:t>灯光控制</a:t>
              </a:r>
              <a:endParaRPr lang="zh-CN" sz="1200" b="1">
                <a:solidFill>
                  <a:srgbClr val="0BF1F5"/>
                </a:solidFill>
                <a:latin typeface="微软雅黑" panose="020B0503020204020204" charset="-122"/>
                <a:ea typeface="微软雅黑" panose="020B0503020204020204" charset="-122"/>
              </a:endParaRPr>
            </a:p>
          </p:txBody>
        </p:sp>
        <p:pic>
          <p:nvPicPr>
            <p:cNvPr id="65" name="图片 38" descr="templates\docerresourceshop\icons\\32303236373536323b32303238373030363bb5c6b9e2"/>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8494" y="4037"/>
              <a:ext cx="519" cy="519"/>
            </a:xfrm>
            <a:prstGeom prst="rect">
              <a:avLst/>
            </a:prstGeom>
          </p:spPr>
        </p:pic>
      </p:grpSp>
      <p:grpSp>
        <p:nvGrpSpPr>
          <p:cNvPr id="12" name="组合 11"/>
          <p:cNvGrpSpPr/>
          <p:nvPr/>
        </p:nvGrpSpPr>
        <p:grpSpPr>
          <a:xfrm>
            <a:off x="4791710" y="3860800"/>
            <a:ext cx="820420" cy="588645"/>
            <a:chOff x="8108" y="5934"/>
            <a:chExt cx="1292" cy="927"/>
          </a:xfrm>
        </p:grpSpPr>
        <p:sp>
          <p:nvSpPr>
            <p:cNvPr id="13" name="Strategy Research…"/>
            <p:cNvSpPr txBox="1"/>
            <p:nvPr>
              <p:custDataLst>
                <p:tags r:id="rId22"/>
              </p:custDataLst>
            </p:nvPr>
          </p:nvSpPr>
          <p:spPr>
            <a:xfrm>
              <a:off x="8108" y="6425"/>
              <a:ext cx="1292"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en-US" altLang="zh-CN" sz="1200" b="1">
                  <a:solidFill>
                    <a:srgbClr val="0BF1F5"/>
                  </a:solidFill>
                  <a:latin typeface="微软雅黑" panose="020B0503020204020204" charset="-122"/>
                  <a:ea typeface="微软雅黑" panose="020B0503020204020204" charset="-122"/>
                  <a:cs typeface="微软雅黑" panose="020B0503020204020204" charset="-122"/>
                </a:rPr>
                <a:t>TCP/IP</a:t>
              </a:r>
              <a:r>
                <a:rPr lang="zh-CN" altLang="en-US" sz="1200" b="1">
                  <a:solidFill>
                    <a:srgbClr val="0BF1F5"/>
                  </a:solidFill>
                  <a:latin typeface="微软雅黑" panose="020B0503020204020204" charset="-122"/>
                  <a:ea typeface="微软雅黑" panose="020B0503020204020204" charset="-122"/>
                  <a:cs typeface="微软雅黑" panose="020B0503020204020204" charset="-122"/>
                </a:rPr>
                <a:t>管理</a:t>
              </a:r>
              <a:endParaRPr lang="zh-CN" altLang="en-US" sz="1200" b="1">
                <a:solidFill>
                  <a:srgbClr val="0BF1F5"/>
                </a:solidFill>
                <a:latin typeface="微软雅黑" panose="020B0503020204020204" charset="-122"/>
                <a:ea typeface="微软雅黑" panose="020B0503020204020204" charset="-122"/>
                <a:cs typeface="微软雅黑" panose="020B0503020204020204" charset="-122"/>
              </a:endParaRPr>
            </a:p>
          </p:txBody>
        </p:sp>
        <p:pic>
          <p:nvPicPr>
            <p:cNvPr id="66" name="图片 39" descr="templates\docerresourceshop\icons\\32313535383633363b32313535383638363bcdf8c2e7bdd3bfdacdf8cfdfbdd3bfda"/>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8507" y="5934"/>
              <a:ext cx="493" cy="493"/>
            </a:xfrm>
            <a:prstGeom prst="rect">
              <a:avLst/>
            </a:prstGeom>
          </p:spPr>
        </p:pic>
      </p:grpSp>
      <p:grpSp>
        <p:nvGrpSpPr>
          <p:cNvPr id="14" name="组合 13"/>
          <p:cNvGrpSpPr/>
          <p:nvPr/>
        </p:nvGrpSpPr>
        <p:grpSpPr>
          <a:xfrm>
            <a:off x="7032625" y="3860800"/>
            <a:ext cx="609600" cy="569595"/>
            <a:chOff x="10267" y="5964"/>
            <a:chExt cx="960" cy="897"/>
          </a:xfrm>
        </p:grpSpPr>
        <p:sp>
          <p:nvSpPr>
            <p:cNvPr id="17" name="Strategy Research…"/>
            <p:cNvSpPr txBox="1"/>
            <p:nvPr>
              <p:custDataLst>
                <p:tags r:id="rId26"/>
              </p:custDataLst>
            </p:nvPr>
          </p:nvSpPr>
          <p:spPr>
            <a:xfrm>
              <a:off x="10267" y="6425"/>
              <a:ext cx="960" cy="436"/>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sz="1200" b="1">
                  <a:solidFill>
                    <a:srgbClr val="0BF1F5"/>
                  </a:solidFill>
                  <a:latin typeface="微软雅黑" panose="020B0503020204020204" charset="-122"/>
                  <a:ea typeface="微软雅黑" panose="020B0503020204020204" charset="-122"/>
                </a:rPr>
                <a:t>设备管理</a:t>
              </a:r>
              <a:endParaRPr lang="zh-CN" sz="1200" b="1">
                <a:solidFill>
                  <a:srgbClr val="0BF1F5"/>
                </a:solidFill>
                <a:latin typeface="微软雅黑" panose="020B0503020204020204" charset="-122"/>
                <a:ea typeface="微软雅黑" panose="020B0503020204020204" charset="-122"/>
              </a:endParaRPr>
            </a:p>
          </p:txBody>
        </p:sp>
        <p:pic>
          <p:nvPicPr>
            <p:cNvPr id="67" name="图片 40" descr="templates\docerresourceshop\icons\\333437323830363b333530343937383bc9e8b1b8cdb3bcc6"/>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10543" y="5964"/>
              <a:ext cx="408" cy="408"/>
            </a:xfrm>
            <a:prstGeom prst="rect">
              <a:avLst/>
            </a:prstGeom>
          </p:spPr>
        </p:pic>
      </p:grpSp>
      <p:grpSp>
        <p:nvGrpSpPr>
          <p:cNvPr id="19" name="组合 18"/>
          <p:cNvGrpSpPr/>
          <p:nvPr/>
        </p:nvGrpSpPr>
        <p:grpSpPr>
          <a:xfrm>
            <a:off x="9062720" y="3824605"/>
            <a:ext cx="614680" cy="531495"/>
            <a:chOff x="6408" y="7364"/>
            <a:chExt cx="968" cy="837"/>
          </a:xfrm>
        </p:grpSpPr>
        <p:sp>
          <p:nvSpPr>
            <p:cNvPr id="20" name="Strategy Research…"/>
            <p:cNvSpPr txBox="1"/>
            <p:nvPr>
              <p:custDataLst>
                <p:tags r:id="rId30"/>
              </p:custDataLst>
            </p:nvPr>
          </p:nvSpPr>
          <p:spPr>
            <a:xfrm>
              <a:off x="6408" y="7817"/>
              <a:ext cx="969" cy="385"/>
            </a:xfrm>
            <a:prstGeom prst="rect">
              <a:avLst/>
            </a:prstGeom>
            <a:ln w="12700">
              <a:miter lim="400000"/>
            </a:ln>
          </p:spPr>
          <p:txBody>
            <a:bodyPr wrap="none" lIns="0" tIns="0" rIns="0" bIns="0">
              <a:spAutoFit/>
            </a:bodyPr>
            <a:p>
              <a:pPr>
                <a:lnSpc>
                  <a:spcPct val="150000"/>
                </a:lnSpc>
                <a:defRPr sz="1800" b="0">
                  <a:solidFill>
                    <a:srgbClr val="505863"/>
                  </a:solidFill>
                  <a:latin typeface="Lato Black" panose="020F0502020204030203"/>
                  <a:ea typeface="Lato Black" panose="020F0502020204030203"/>
                  <a:cs typeface="Lato Black" panose="020F0502020204030203"/>
                  <a:sym typeface="Lato Black" panose="020F0502020204030203"/>
                </a:defRPr>
              </a:pPr>
              <a:r>
                <a:rPr lang="zh-CN" altLang="en-US" sz="1200" b="1" dirty="0">
                  <a:solidFill>
                    <a:srgbClr val="0BF1F5"/>
                  </a:solidFill>
                  <a:latin typeface="微软雅黑" panose="020B0503020204020204" charset="-122"/>
                  <a:ea typeface="微软雅黑" panose="020B0503020204020204" charset="-122"/>
                </a:rPr>
                <a:t>显示控制</a:t>
              </a:r>
              <a:endParaRPr lang="zh-CN" altLang="en-US" sz="1200" b="1" dirty="0">
                <a:solidFill>
                  <a:srgbClr val="0BF1F5"/>
                </a:solidFill>
                <a:latin typeface="微软雅黑" panose="020B0503020204020204" charset="-122"/>
                <a:ea typeface="微软雅黑" panose="020B0503020204020204" charset="-122"/>
              </a:endParaRPr>
            </a:p>
          </p:txBody>
        </p:sp>
        <p:pic>
          <p:nvPicPr>
            <p:cNvPr id="68" name="图片 41" descr="templates\docerresourceshop\icons\\343435383135383b333635393334363bb1cabcc7b1be"/>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6613" y="7364"/>
              <a:ext cx="550" cy="5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3594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cs typeface="微软雅黑" panose="020B0503020204020204" charset="-122"/>
                <a:sym typeface="+mn-ea"/>
              </a:rPr>
              <a:t>安装简便</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sp>
        <p:nvSpPr>
          <p:cNvPr id="2" name="矩形 1"/>
          <p:cNvSpPr>
            <a:spLocks noChangeArrowheads="1"/>
          </p:cNvSpPr>
          <p:nvPr>
            <p:custDataLst>
              <p:tags r:id="rId5"/>
            </p:custDataLst>
          </p:nvPr>
        </p:nvSpPr>
        <p:spPr bwMode="auto">
          <a:xfrm>
            <a:off x="2279650" y="1412875"/>
            <a:ext cx="7995920"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可</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安装于箱体内部，也可以通过</a:t>
            </a:r>
            <a:r>
              <a:rPr 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86</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盒</a:t>
            </a:r>
            <a:r>
              <a:rPr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“抽屉式”方式安装于墙体或者其他外部结构</a:t>
            </a:r>
            <a:endParaRPr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30" name="文本框 29"/>
          <p:cNvSpPr txBox="1"/>
          <p:nvPr>
            <p:custDataLst>
              <p:tags r:id="rId6"/>
            </p:custDataLst>
          </p:nvPr>
        </p:nvSpPr>
        <p:spPr>
          <a:xfrm>
            <a:off x="3575685" y="2132965"/>
            <a:ext cx="942975" cy="275590"/>
          </a:xfrm>
          <a:prstGeom prst="rect">
            <a:avLst/>
          </a:prstGeom>
          <a:noFill/>
        </p:spPr>
        <p:txBody>
          <a:bodyPr wrap="square" rtlCol="0">
            <a:spAutoFit/>
          </a:bodyPr>
          <a:p>
            <a:pPr algn="l"/>
            <a:r>
              <a:rPr lang="en-US" altLang="zh-CN" sz="1200">
                <a:solidFill>
                  <a:schemeClr val="bg1"/>
                </a:solidFill>
                <a:latin typeface="微软雅黑" panose="020B0503020204020204" charset="-122"/>
                <a:ea typeface="微软雅黑" panose="020B0503020204020204" charset="-122"/>
                <a:cs typeface="微软雅黑" panose="020B0503020204020204" charset="-122"/>
              </a:rPr>
              <a:t>LED</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显示屏</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 name="图片 4" descr="1648090422(1)"/>
          <p:cNvPicPr>
            <a:picLocks noChangeAspect="1"/>
          </p:cNvPicPr>
          <p:nvPr>
            <p:custDataLst>
              <p:tags r:id="rId7"/>
            </p:custDataLst>
          </p:nvPr>
        </p:nvPicPr>
        <p:blipFill>
          <a:blip r:embed="rId8"/>
          <a:stretch>
            <a:fillRect/>
          </a:stretch>
        </p:blipFill>
        <p:spPr>
          <a:xfrm>
            <a:off x="3575685" y="2493010"/>
            <a:ext cx="4953635" cy="2787650"/>
          </a:xfrm>
          <a:prstGeom prst="rect">
            <a:avLst/>
          </a:prstGeom>
        </p:spPr>
      </p:pic>
      <p:pic>
        <p:nvPicPr>
          <p:cNvPr id="36" name="图片 35"/>
          <p:cNvPicPr>
            <a:picLocks noChangeAspect="1"/>
          </p:cNvPicPr>
          <p:nvPr>
            <p:custDataLst>
              <p:tags r:id="rId9"/>
            </p:custDataLst>
          </p:nvPr>
        </p:nvPicPr>
        <p:blipFill>
          <a:blip r:embed="rId10"/>
          <a:stretch>
            <a:fillRect/>
          </a:stretch>
        </p:blipFill>
        <p:spPr>
          <a:xfrm>
            <a:off x="8976360" y="4364990"/>
            <a:ext cx="1309370" cy="982345"/>
          </a:xfrm>
          <a:prstGeom prst="rect">
            <a:avLst/>
          </a:prstGeom>
        </p:spPr>
      </p:pic>
      <p:cxnSp>
        <p:nvCxnSpPr>
          <p:cNvPr id="27" name="直接箭头连接符 26"/>
          <p:cNvCxnSpPr/>
          <p:nvPr>
            <p:custDataLst>
              <p:tags r:id="rId11"/>
            </p:custDataLst>
          </p:nvPr>
        </p:nvCxnSpPr>
        <p:spPr>
          <a:xfrm flipH="1">
            <a:off x="8544560" y="5012690"/>
            <a:ext cx="647700" cy="0"/>
          </a:xfrm>
          <a:prstGeom prst="straightConnector1">
            <a:avLst/>
          </a:prstGeom>
          <a:ln w="1905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p:nvPr>
            <p:custDataLst>
              <p:tags r:id="rId1"/>
            </p:custDataLst>
          </p:nvPr>
        </p:nvGraphicFramePr>
        <p:xfrm>
          <a:off x="2423795" y="332105"/>
          <a:ext cx="6256655" cy="6122670"/>
        </p:xfrm>
        <a:graphic>
          <a:graphicData uri="http://schemas.openxmlformats.org/presentationml/2006/ole">
            <mc:AlternateContent xmlns:mc="http://schemas.openxmlformats.org/markup-compatibility/2006">
              <mc:Choice xmlns:v="urn:schemas-microsoft-com:vml" Requires="v">
                <p:oleObj spid="_x0000_s5" name="" r:id="rId2" imgW="4822825" imgH="4810125" progId="Visio.Drawing.15">
                  <p:embed/>
                </p:oleObj>
              </mc:Choice>
              <mc:Fallback>
                <p:oleObj name="" r:id="rId2" imgW="4822825" imgH="4810125" progId="Visio.Drawing.15">
                  <p:embed/>
                  <p:pic>
                    <p:nvPicPr>
                      <p:cNvPr id="0" name="图片 2"/>
                      <p:cNvPicPr/>
                      <p:nvPr/>
                    </p:nvPicPr>
                    <p:blipFill>
                      <a:blip r:embed="rId3"/>
                      <a:stretch>
                        <a:fillRect/>
                      </a:stretch>
                    </p:blipFill>
                    <p:spPr>
                      <a:xfrm>
                        <a:off x="2423795" y="332105"/>
                        <a:ext cx="6256655" cy="6122670"/>
                      </a:xfrm>
                      <a:prstGeom prst="rect">
                        <a:avLst/>
                      </a:prstGeom>
                    </p:spPr>
                  </p:pic>
                </p:oleObj>
              </mc:Fallback>
            </mc:AlternateContent>
          </a:graphicData>
        </a:graphic>
      </p:graphicFrame>
      <p:sp>
        <p:nvSpPr>
          <p:cNvPr id="6" name="iṣ1íḋe"/>
          <p:cNvSpPr txBox="1"/>
          <p:nvPr>
            <p:custDataLst>
              <p:tags r:id="rId4"/>
            </p:custDataLst>
          </p:nvPr>
        </p:nvSpPr>
        <p:spPr bwMode="auto">
          <a:xfrm>
            <a:off x="-24765" y="199390"/>
            <a:ext cx="4543425" cy="54483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遥控器</a:t>
            </a:r>
            <a:r>
              <a:rPr lang="zh-CN" altLang="en-US" sz="2665" b="1" dirty="0">
                <a:solidFill>
                  <a:schemeClr val="bg1"/>
                </a:solidFill>
                <a:latin typeface="微软雅黑" panose="020B0503020204020204" charset="-122"/>
                <a:ea typeface="微软雅黑" panose="020B0503020204020204" charset="-122"/>
                <a:sym typeface="+mn-ea"/>
              </a:rPr>
              <a:t>介绍</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5"/>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6"/>
            </p:custDataLst>
          </p:nvPr>
        </p:nvPicPr>
        <p:blipFill>
          <a:blip r:embed="rId7" cstate="print"/>
          <a:stretch>
            <a:fillRect/>
          </a:stretch>
        </p:blipFill>
        <p:spPr>
          <a:xfrm>
            <a:off x="10920518" y="260350"/>
            <a:ext cx="50033" cy="36000"/>
          </a:xfrm>
          <a:prstGeom prst="rect">
            <a:avLst/>
          </a:prstGeom>
        </p:spPr>
      </p:pic>
      <p:sp>
        <p:nvSpPr>
          <p:cNvPr id="31" name="矩形 30"/>
          <p:cNvSpPr>
            <a:spLocks noChangeArrowheads="1"/>
          </p:cNvSpPr>
          <p:nvPr>
            <p:custDataLst>
              <p:tags r:id="rId8"/>
            </p:custDataLst>
          </p:nvPr>
        </p:nvSpPr>
        <p:spPr bwMode="auto">
          <a:xfrm>
            <a:off x="947420" y="1916430"/>
            <a:ext cx="3413125" cy="6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上（屏幕亮度增加）、下（屏幕亮度降低）、</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左、右</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14" name="矩形 13"/>
          <p:cNvSpPr>
            <a:spLocks noChangeArrowheads="1"/>
          </p:cNvSpPr>
          <p:nvPr>
            <p:custDataLst>
              <p:tags r:id="rId9"/>
            </p:custDataLst>
          </p:nvPr>
        </p:nvSpPr>
        <p:spPr bwMode="auto">
          <a:xfrm>
            <a:off x="6671945" y="810260"/>
            <a:ext cx="1864995"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红外感应</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灯</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15" name="矩形 14"/>
          <p:cNvSpPr>
            <a:spLocks noChangeArrowheads="1"/>
          </p:cNvSpPr>
          <p:nvPr>
            <p:custDataLst>
              <p:tags r:id="rId10"/>
            </p:custDataLst>
          </p:nvPr>
        </p:nvSpPr>
        <p:spPr bwMode="auto">
          <a:xfrm>
            <a:off x="6671945" y="1196340"/>
            <a:ext cx="1864995"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开关</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键</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16" name="矩形 15"/>
          <p:cNvSpPr>
            <a:spLocks noChangeArrowheads="1"/>
          </p:cNvSpPr>
          <p:nvPr>
            <p:custDataLst>
              <p:tags r:id="rId11"/>
            </p:custDataLst>
          </p:nvPr>
        </p:nvSpPr>
        <p:spPr bwMode="auto">
          <a:xfrm>
            <a:off x="6671945" y="1916430"/>
            <a:ext cx="1864995"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确认键</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21" name="矩形 20"/>
          <p:cNvSpPr>
            <a:spLocks noChangeArrowheads="1"/>
          </p:cNvSpPr>
          <p:nvPr>
            <p:custDataLst>
              <p:tags r:id="rId12"/>
            </p:custDataLst>
          </p:nvPr>
        </p:nvSpPr>
        <p:spPr bwMode="auto">
          <a:xfrm>
            <a:off x="6600190" y="2708910"/>
            <a:ext cx="237109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输入源、退出、菜单</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22" name="矩形 21"/>
          <p:cNvSpPr>
            <a:spLocks noChangeArrowheads="1"/>
          </p:cNvSpPr>
          <p:nvPr>
            <p:custDataLst>
              <p:tags r:id="rId13"/>
            </p:custDataLst>
          </p:nvPr>
        </p:nvSpPr>
        <p:spPr bwMode="auto">
          <a:xfrm>
            <a:off x="6600190" y="3284855"/>
            <a:ext cx="1864995"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音量+、音量</a:t>
            </a:r>
            <a:r>
              <a:rPr lang="en-US" alt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endParaRPr lang="en-US" alt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3762587" y="4317153"/>
            <a:ext cx="4667673" cy="1468120"/>
            <a:chOff x="4634" y="5325"/>
            <a:chExt cx="5513" cy="1734"/>
          </a:xfrm>
        </p:grpSpPr>
        <p:pic>
          <p:nvPicPr>
            <p:cNvPr id="25" name="图片 24" descr="D:\新建文件夹\PPT\24.png24"/>
            <p:cNvPicPr>
              <a:picLocks noChangeAspect="1"/>
            </p:cNvPicPr>
            <p:nvPr/>
          </p:nvPicPr>
          <p:blipFill>
            <a:blip r:embed="rId1" cstate="print"/>
            <a:srcRect/>
            <a:stretch>
              <a:fillRect/>
            </a:stretch>
          </p:blipFill>
          <p:spPr>
            <a:xfrm>
              <a:off x="5399" y="5325"/>
              <a:ext cx="1330" cy="902"/>
            </a:xfrm>
            <a:prstGeom prst="rect">
              <a:avLst/>
            </a:prstGeom>
          </p:spPr>
        </p:pic>
        <p:grpSp>
          <p:nvGrpSpPr>
            <p:cNvPr id="53" name="组合 52"/>
            <p:cNvGrpSpPr/>
            <p:nvPr/>
          </p:nvGrpSpPr>
          <p:grpSpPr>
            <a:xfrm>
              <a:off x="7200" y="5464"/>
              <a:ext cx="1831" cy="1595"/>
              <a:chOff x="7200" y="5464"/>
              <a:chExt cx="1831" cy="1595"/>
            </a:xfrm>
          </p:grpSpPr>
          <p:sp>
            <p:nvSpPr>
              <p:cNvPr id="30" name="文本框 29"/>
              <p:cNvSpPr txBox="1"/>
              <p:nvPr/>
            </p:nvSpPr>
            <p:spPr>
              <a:xfrm>
                <a:off x="7200" y="6708"/>
                <a:ext cx="1831" cy="351"/>
              </a:xfrm>
              <a:prstGeom prst="rect">
                <a:avLst/>
              </a:prstGeom>
              <a:noFill/>
            </p:spPr>
            <p:txBody>
              <a:bodyPr wrap="square" rtlCol="0">
                <a:spAutoFit/>
              </a:bodyPr>
              <a:lstStyle/>
              <a:p>
                <a:pPr algn="ctr"/>
                <a:r>
                  <a:rPr lang="zh-CN" altLang="en-US" sz="1335">
                    <a:solidFill>
                      <a:schemeClr val="bg1">
                        <a:lumMod val="95000"/>
                      </a:schemeClr>
                    </a:solidFill>
                    <a:latin typeface="微软雅黑" panose="020B0503020204020204" charset="-122"/>
                    <a:ea typeface="微软雅黑" panose="020B0503020204020204" charset="-122"/>
                  </a:rPr>
                  <a:t>微信公众号</a:t>
                </a:r>
                <a:endParaRPr lang="zh-CN" altLang="en-US" sz="1335">
                  <a:solidFill>
                    <a:schemeClr val="bg1">
                      <a:lumMod val="95000"/>
                    </a:schemeClr>
                  </a:solidFill>
                  <a:latin typeface="微软雅黑" panose="020B0503020204020204" charset="-122"/>
                  <a:ea typeface="微软雅黑" panose="020B0503020204020204" charset="-122"/>
                </a:endParaRPr>
              </a:p>
            </p:txBody>
          </p:sp>
          <p:pic>
            <p:nvPicPr>
              <p:cNvPr id="36" name="图片 35" descr="迈普视通二维码"/>
              <p:cNvPicPr>
                <a:picLocks noChangeAspect="1"/>
              </p:cNvPicPr>
              <p:nvPr/>
            </p:nvPicPr>
            <p:blipFill>
              <a:blip r:embed="rId2" cstate="print"/>
              <a:stretch>
                <a:fillRect/>
              </a:stretch>
            </p:blipFill>
            <p:spPr>
              <a:xfrm>
                <a:off x="7526" y="5464"/>
                <a:ext cx="1178" cy="1178"/>
              </a:xfrm>
              <a:prstGeom prst="rect">
                <a:avLst/>
              </a:prstGeom>
            </p:spPr>
          </p:pic>
        </p:grpSp>
        <p:grpSp>
          <p:nvGrpSpPr>
            <p:cNvPr id="54" name="组合 53"/>
            <p:cNvGrpSpPr/>
            <p:nvPr/>
          </p:nvGrpSpPr>
          <p:grpSpPr>
            <a:xfrm>
              <a:off x="8724" y="5464"/>
              <a:ext cx="1423" cy="1595"/>
              <a:chOff x="8662" y="5464"/>
              <a:chExt cx="1423" cy="1595"/>
            </a:xfrm>
          </p:grpSpPr>
          <p:grpSp>
            <p:nvGrpSpPr>
              <p:cNvPr id="31" name="组合 30"/>
              <p:cNvGrpSpPr/>
              <p:nvPr/>
            </p:nvGrpSpPr>
            <p:grpSpPr>
              <a:xfrm>
                <a:off x="8784" y="5464"/>
                <a:ext cx="1179" cy="1179"/>
                <a:chOff x="3785" y="1830"/>
                <a:chExt cx="1836" cy="1836"/>
              </a:xfrm>
            </p:grpSpPr>
            <p:sp>
              <p:nvSpPr>
                <p:cNvPr id="34" name="矩形 33"/>
                <p:cNvSpPr/>
                <p:nvPr/>
              </p:nvSpPr>
              <p:spPr>
                <a:xfrm>
                  <a:off x="3785" y="1830"/>
                  <a:ext cx="1837" cy="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pic>
              <p:nvPicPr>
                <p:cNvPr id="35" name="图片 34" descr="QQ图片20180106175906"/>
                <p:cNvPicPr>
                  <a:picLocks noChangeAspect="1"/>
                </p:cNvPicPr>
                <p:nvPr/>
              </p:nvPicPr>
              <p:blipFill>
                <a:blip r:embed="rId3" cstate="print"/>
                <a:stretch>
                  <a:fillRect/>
                </a:stretch>
              </p:blipFill>
              <p:spPr>
                <a:xfrm>
                  <a:off x="3861" y="1899"/>
                  <a:ext cx="1684" cy="1699"/>
                </a:xfrm>
                <a:prstGeom prst="rect">
                  <a:avLst/>
                </a:prstGeom>
              </p:spPr>
            </p:pic>
          </p:grpSp>
          <p:sp>
            <p:nvSpPr>
              <p:cNvPr id="37" name="文本框 36"/>
              <p:cNvSpPr txBox="1"/>
              <p:nvPr/>
            </p:nvSpPr>
            <p:spPr>
              <a:xfrm>
                <a:off x="8662" y="6708"/>
                <a:ext cx="1423" cy="351"/>
              </a:xfrm>
              <a:prstGeom prst="rect">
                <a:avLst/>
              </a:prstGeom>
              <a:noFill/>
            </p:spPr>
            <p:txBody>
              <a:bodyPr wrap="square" rtlCol="0">
                <a:spAutoFit/>
              </a:bodyPr>
              <a:lstStyle/>
              <a:p>
                <a:pPr algn="ctr"/>
                <a:r>
                  <a:rPr lang="en-US" altLang="zh-CN" sz="1335">
                    <a:solidFill>
                      <a:schemeClr val="bg1">
                        <a:lumMod val="95000"/>
                      </a:schemeClr>
                    </a:solidFill>
                    <a:latin typeface="微软雅黑" panose="020B0503020204020204" charset="-122"/>
                    <a:ea typeface="微软雅黑" panose="020B0503020204020204" charset="-122"/>
                  </a:rPr>
                  <a:t>Facebook</a:t>
                </a:r>
                <a:endParaRPr lang="en-US" altLang="zh-CN" sz="1335">
                  <a:solidFill>
                    <a:schemeClr val="bg1">
                      <a:lumMod val="95000"/>
                    </a:schemeClr>
                  </a:solidFill>
                  <a:latin typeface="微软雅黑" panose="020B0503020204020204" charset="-122"/>
                  <a:ea typeface="微软雅黑" panose="020B0503020204020204" charset="-122"/>
                </a:endParaRPr>
              </a:p>
            </p:txBody>
          </p:sp>
        </p:grpSp>
        <p:sp>
          <p:nvSpPr>
            <p:cNvPr id="38" name="文本框 37"/>
            <p:cNvSpPr txBox="1"/>
            <p:nvPr/>
          </p:nvSpPr>
          <p:spPr>
            <a:xfrm>
              <a:off x="4634" y="6227"/>
              <a:ext cx="2861" cy="436"/>
            </a:xfrm>
            <a:prstGeom prst="rect">
              <a:avLst/>
            </a:prstGeom>
            <a:noFill/>
          </p:spPr>
          <p:txBody>
            <a:bodyPr wrap="square" lIns="0" tIns="0" rIns="0" bIns="0" rtlCol="0">
              <a:spAutoFit/>
            </a:bodyPr>
            <a:lstStyle/>
            <a:p>
              <a:pPr algn="ctr"/>
              <a:r>
                <a:rPr lang="en-US" altLang="zh-CN" sz="2400" b="1">
                  <a:solidFill>
                    <a:schemeClr val="bg1">
                      <a:lumMod val="95000"/>
                    </a:schemeClr>
                  </a:solidFill>
                  <a:latin typeface="微软雅黑" panose="020B0503020204020204" charset="-122"/>
                  <a:ea typeface="微软雅黑" panose="020B0503020204020204" charset="-122"/>
                </a:rPr>
                <a:t>400-6868-203</a:t>
              </a:r>
              <a:endParaRPr lang="en-US" altLang="zh-CN" sz="2400" b="1">
                <a:solidFill>
                  <a:schemeClr val="bg1">
                    <a:lumMod val="95000"/>
                  </a:schemeClr>
                </a:solidFill>
                <a:latin typeface="微软雅黑" panose="020B0503020204020204" charset="-122"/>
                <a:ea typeface="微软雅黑" panose="020B0503020204020204" charset="-122"/>
              </a:endParaRPr>
            </a:p>
          </p:txBody>
        </p:sp>
        <p:sp>
          <p:nvSpPr>
            <p:cNvPr id="39" name="文本框 38"/>
            <p:cNvSpPr txBox="1"/>
            <p:nvPr/>
          </p:nvSpPr>
          <p:spPr>
            <a:xfrm>
              <a:off x="5172" y="6708"/>
              <a:ext cx="1784" cy="351"/>
            </a:xfrm>
            <a:prstGeom prst="rect">
              <a:avLst/>
            </a:prstGeom>
            <a:noFill/>
          </p:spPr>
          <p:txBody>
            <a:bodyPr wrap="square" rtlCol="0">
              <a:spAutoFit/>
            </a:bodyPr>
            <a:lstStyle/>
            <a:p>
              <a:pPr algn="l"/>
              <a:r>
                <a:rPr lang="zh-CN" altLang="en-US" sz="1335">
                  <a:solidFill>
                    <a:schemeClr val="bg1">
                      <a:lumMod val="95000"/>
                    </a:schemeClr>
                  </a:solidFill>
                  <a:latin typeface="微软雅黑" panose="020B0503020204020204" charset="-122"/>
                  <a:ea typeface="微软雅黑" panose="020B0503020204020204" charset="-122"/>
                </a:rPr>
                <a:t>技术支持热线</a:t>
              </a:r>
              <a:endParaRPr lang="zh-CN" altLang="en-US" sz="1335">
                <a:solidFill>
                  <a:schemeClr val="bg1">
                    <a:lumMod val="95000"/>
                  </a:schemeClr>
                </a:solidFill>
                <a:latin typeface="微软雅黑" panose="020B0503020204020204" charset="-122"/>
                <a:ea typeface="微软雅黑" panose="020B0503020204020204" charset="-122"/>
              </a:endParaRPr>
            </a:p>
          </p:txBody>
        </p:sp>
      </p:grpSp>
      <p:sp>
        <p:nvSpPr>
          <p:cNvPr id="49" name="iṣ1íḋe"/>
          <p:cNvSpPr txBox="1"/>
          <p:nvPr/>
        </p:nvSpPr>
        <p:spPr bwMode="auto">
          <a:xfrm>
            <a:off x="3761317" y="492760"/>
            <a:ext cx="4669367" cy="646853"/>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buFontTx/>
              <a:buNone/>
            </a:pPr>
            <a:r>
              <a:rPr lang="zh-CN" sz="4000" dirty="0">
                <a:solidFill>
                  <a:schemeClr val="bg1"/>
                </a:solidFill>
                <a:latin typeface="微软雅黑" panose="020B0503020204020204" charset="-122"/>
                <a:ea typeface="微软雅黑" panose="020B0503020204020204" charset="-122"/>
              </a:rPr>
              <a:t>联系我们</a:t>
            </a:r>
            <a:endParaRPr lang="zh-CN" sz="4000" dirty="0">
              <a:solidFill>
                <a:schemeClr val="bg1"/>
              </a:solidFill>
              <a:latin typeface="微软雅黑" panose="020B0503020204020204" charset="-122"/>
              <a:ea typeface="微软雅黑" panose="020B0503020204020204" charset="-122"/>
            </a:endParaRPr>
          </a:p>
        </p:txBody>
      </p:sp>
      <p:sp>
        <p:nvSpPr>
          <p:cNvPr id="50" name="矩形 49"/>
          <p:cNvSpPr/>
          <p:nvPr/>
        </p:nvSpPr>
        <p:spPr>
          <a:xfrm>
            <a:off x="5807711" y="402167"/>
            <a:ext cx="576580" cy="47413"/>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p:txBody>
      </p:sp>
      <p:grpSp>
        <p:nvGrpSpPr>
          <p:cNvPr id="60" name="组合 59"/>
          <p:cNvGrpSpPr/>
          <p:nvPr/>
        </p:nvGrpSpPr>
        <p:grpSpPr>
          <a:xfrm>
            <a:off x="2496820" y="1959187"/>
            <a:ext cx="7328747" cy="1715347"/>
            <a:chOff x="2144" y="2540"/>
            <a:chExt cx="8656" cy="2026"/>
          </a:xfrm>
        </p:grpSpPr>
        <p:sp>
          <p:nvSpPr>
            <p:cNvPr id="45" name="文本框 44"/>
            <p:cNvSpPr txBox="1"/>
            <p:nvPr/>
          </p:nvSpPr>
          <p:spPr>
            <a:xfrm>
              <a:off x="5522" y="3431"/>
              <a:ext cx="5278" cy="243"/>
            </a:xfrm>
            <a:prstGeom prst="rect">
              <a:avLst/>
            </a:prstGeom>
            <a:noFill/>
          </p:spPr>
          <p:txBody>
            <a:bodyPr wrap="square" lIns="0" tIns="0" rIns="0" bIns="0" rtlCol="0" anchor="t">
              <a:spAutoFit/>
            </a:bodyPr>
            <a:lstStyle/>
            <a:p>
              <a:r>
                <a:rPr lang="zh-CN" altLang="en-US" sz="1335">
                  <a:solidFill>
                    <a:schemeClr val="bg1">
                      <a:lumMod val="95000"/>
                    </a:schemeClr>
                  </a:solidFill>
                  <a:latin typeface="微软雅黑" panose="020B0503020204020204" charset="-122"/>
                  <a:ea typeface="微软雅黑" panose="020B0503020204020204" charset="-122"/>
                  <a:cs typeface="微软雅黑" panose="020B0503020204020204" charset="-122"/>
                </a:rPr>
                <a:t>地址：深圳市南山区中山园路1</a:t>
              </a:r>
              <a:r>
                <a:rPr lang="zh-CN" altLang="en-US" sz="1335">
                  <a:solidFill>
                    <a:schemeClr val="bg1"/>
                  </a:solidFill>
                  <a:latin typeface="微软雅黑" panose="020B0503020204020204" charset="-122"/>
                  <a:ea typeface="微软雅黑" panose="020B0503020204020204" charset="-122"/>
                  <a:cs typeface="微软雅黑" panose="020B0503020204020204" charset="-122"/>
                </a:rPr>
                <a:t>001号TCL国际E城</a:t>
              </a:r>
              <a:r>
                <a:rPr lang="en-US" altLang="zh-CN" sz="1335">
                  <a:solidFill>
                    <a:schemeClr val="bg1"/>
                  </a:solidFill>
                  <a:latin typeface="微软雅黑" panose="020B0503020204020204" charset="-122"/>
                  <a:ea typeface="微软雅黑" panose="020B0503020204020204" charset="-122"/>
                  <a:cs typeface="微软雅黑" panose="020B0503020204020204" charset="-122"/>
                </a:rPr>
                <a:t>G2</a:t>
              </a:r>
              <a:r>
                <a:rPr lang="zh-CN" altLang="en-US" sz="1335">
                  <a:solidFill>
                    <a:schemeClr val="bg1"/>
                  </a:solidFill>
                  <a:latin typeface="微软雅黑" panose="020B0503020204020204" charset="-122"/>
                  <a:ea typeface="微软雅黑" panose="020B0503020204020204" charset="-122"/>
                  <a:cs typeface="微软雅黑" panose="020B0503020204020204" charset="-122"/>
                </a:rPr>
                <a:t>栋8楼</a:t>
              </a:r>
              <a:endParaRPr lang="zh-CN" altLang="en-US" sz="1335">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nvSpPr>
          <p:spPr>
            <a:xfrm>
              <a:off x="5522" y="2785"/>
              <a:ext cx="5083" cy="436"/>
            </a:xfrm>
            <a:prstGeom prst="rect">
              <a:avLst/>
            </a:prstGeom>
            <a:noFill/>
          </p:spPr>
          <p:txBody>
            <a:bodyPr wrap="square" lIns="0" tIns="0" rIns="0" bIns="0" rtlCol="0" anchor="t">
              <a:spAutoFit/>
            </a:bodyPr>
            <a:lstStyle/>
            <a:p>
              <a:r>
                <a:rPr lang="zh-CN" altLang="en-US" sz="2400" b="1">
                  <a:solidFill>
                    <a:schemeClr val="bg1">
                      <a:lumMod val="95000"/>
                    </a:schemeClr>
                  </a:solidFill>
                  <a:latin typeface="微软雅黑" panose="020B0503020204020204" charset="-122"/>
                  <a:ea typeface="微软雅黑" panose="020B0503020204020204" charset="-122"/>
                </a:rPr>
                <a:t>深圳市迈普视通科技有限公司</a:t>
              </a:r>
              <a:endParaRPr lang="zh-CN" altLang="en-US" sz="2400" b="1">
                <a:solidFill>
                  <a:schemeClr val="bg1">
                    <a:lumMod val="95000"/>
                  </a:schemeClr>
                </a:solidFill>
                <a:latin typeface="微软雅黑" panose="020B0503020204020204" charset="-122"/>
                <a:ea typeface="微软雅黑" panose="020B0503020204020204" charset="-122"/>
              </a:endParaRPr>
            </a:p>
          </p:txBody>
        </p:sp>
        <p:sp>
          <p:nvSpPr>
            <p:cNvPr id="43" name="文本框 42"/>
            <p:cNvSpPr txBox="1"/>
            <p:nvPr/>
          </p:nvSpPr>
          <p:spPr>
            <a:xfrm>
              <a:off x="5522" y="3766"/>
              <a:ext cx="4729" cy="243"/>
            </a:xfrm>
            <a:prstGeom prst="rect">
              <a:avLst/>
            </a:prstGeom>
            <a:noFill/>
          </p:spPr>
          <p:txBody>
            <a:bodyPr wrap="square" lIns="0" tIns="0" rIns="0" bIns="0" rtlCol="0" anchor="t">
              <a:spAutoFit/>
            </a:bodyPr>
            <a:lstStyle/>
            <a:p>
              <a:r>
                <a:rPr lang="zh-CN" altLang="en-US" sz="1335" dirty="0">
                  <a:solidFill>
                    <a:schemeClr val="bg1">
                      <a:lumMod val="95000"/>
                    </a:schemeClr>
                  </a:solidFill>
                  <a:latin typeface="微软雅黑" panose="020B0503020204020204" charset="-122"/>
                  <a:ea typeface="微软雅黑" panose="020B0503020204020204" charset="-122"/>
                  <a:cs typeface="微软雅黑" panose="020B0503020204020204" charset="-122"/>
                </a:rPr>
                <a:t>电话：0755-86647651     </a:t>
              </a:r>
              <a:r>
                <a:rPr lang="zh-CN" altLang="en-US" sz="1335" dirty="0">
                  <a:solidFill>
                    <a:schemeClr val="bg1">
                      <a:lumMod val="95000"/>
                    </a:schemeClr>
                  </a:solidFill>
                  <a:latin typeface="微软雅黑" panose="020B0503020204020204" charset="-122"/>
                  <a:ea typeface="微软雅黑" panose="020B0503020204020204" charset="-122"/>
                  <a:cs typeface="微软雅黑" panose="020B0503020204020204" charset="-122"/>
                  <a:sym typeface="+mn-ea"/>
                </a:rPr>
                <a:t>传真：0755-86647650 </a:t>
              </a:r>
              <a:endParaRPr lang="zh-CN" altLang="en-US" sz="1335"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
          <p:nvSpPr>
            <p:cNvPr id="44" name="文本框 43"/>
            <p:cNvSpPr txBox="1"/>
            <p:nvPr/>
          </p:nvSpPr>
          <p:spPr>
            <a:xfrm>
              <a:off x="5522" y="4104"/>
              <a:ext cx="4206" cy="243"/>
            </a:xfrm>
            <a:prstGeom prst="rect">
              <a:avLst/>
            </a:prstGeom>
            <a:noFill/>
          </p:spPr>
          <p:txBody>
            <a:bodyPr wrap="square" lIns="0" tIns="0" rIns="0" bIns="0" rtlCol="0" anchor="t">
              <a:spAutoFit/>
            </a:bodyPr>
            <a:lstStyle/>
            <a:p>
              <a:r>
                <a:rPr lang="zh-CN" altLang="en-US" sz="1335">
                  <a:solidFill>
                    <a:schemeClr val="bg1">
                      <a:lumMod val="95000"/>
                    </a:schemeClr>
                  </a:solidFill>
                  <a:latin typeface="微软雅黑" panose="020B0503020204020204" charset="-122"/>
                  <a:ea typeface="微软雅黑" panose="020B0503020204020204" charset="-122"/>
                  <a:cs typeface="微软雅黑" panose="020B0503020204020204" charset="-122"/>
                </a:rPr>
                <a:t>网址：www.magnimage.com.cn</a:t>
              </a:r>
              <a:endParaRPr lang="zh-CN" altLang="en-US" sz="1335">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grpSp>
          <p:nvGrpSpPr>
            <p:cNvPr id="58" name="组合 57"/>
            <p:cNvGrpSpPr/>
            <p:nvPr/>
          </p:nvGrpSpPr>
          <p:grpSpPr>
            <a:xfrm>
              <a:off x="2144" y="2540"/>
              <a:ext cx="3093" cy="2026"/>
              <a:chOff x="2419" y="2540"/>
              <a:chExt cx="3093" cy="2026"/>
            </a:xfrm>
          </p:grpSpPr>
          <p:cxnSp>
            <p:nvCxnSpPr>
              <p:cNvPr id="47" name="直接连接符 46"/>
              <p:cNvCxnSpPr/>
              <p:nvPr/>
            </p:nvCxnSpPr>
            <p:spPr>
              <a:xfrm>
                <a:off x="5512" y="2632"/>
                <a:ext cx="0" cy="1784"/>
              </a:xfrm>
              <a:prstGeom prst="line">
                <a:avLst/>
              </a:prstGeom>
              <a:ln w="12700" cap="rnd" cmpd="sng">
                <a:solidFill>
                  <a:schemeClr val="bg1">
                    <a:lumMod val="65000"/>
                  </a:schemeClr>
                </a:solidFill>
                <a:prstDash val="dashDot"/>
                <a:round/>
              </a:ln>
            </p:spPr>
            <p:style>
              <a:lnRef idx="1">
                <a:schemeClr val="accent1"/>
              </a:lnRef>
              <a:fillRef idx="0">
                <a:schemeClr val="accent1"/>
              </a:fillRef>
              <a:effectRef idx="0">
                <a:schemeClr val="accent1"/>
              </a:effectRef>
              <a:fontRef idx="minor">
                <a:schemeClr val="tx1"/>
              </a:fontRef>
            </p:style>
          </p:cxnSp>
          <p:pic>
            <p:nvPicPr>
              <p:cNvPr id="51" name="图片 50" descr="logo-图形文字上下组合"/>
              <p:cNvPicPr>
                <a:picLocks noChangeAspect="1"/>
              </p:cNvPicPr>
              <p:nvPr/>
            </p:nvPicPr>
            <p:blipFill>
              <a:blip r:embed="rId4" cstate="print"/>
              <a:srcRect l="25088" t="24246" r="25029" b="24135"/>
              <a:stretch>
                <a:fillRect/>
              </a:stretch>
            </p:blipFill>
            <p:spPr>
              <a:xfrm>
                <a:off x="2419" y="2540"/>
                <a:ext cx="2772" cy="2027"/>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14"/>
          <p:cNvSpPr>
            <a:spLocks noChangeArrowheads="1"/>
          </p:cNvSpPr>
          <p:nvPr>
            <p:custDataLst>
              <p:tags r:id="rId1"/>
            </p:custDataLst>
          </p:nvPr>
        </p:nvSpPr>
        <p:spPr bwMode="auto">
          <a:xfrm>
            <a:off x="1" y="0"/>
            <a:ext cx="2952751" cy="6858000"/>
          </a:xfrm>
          <a:prstGeom prst="rect">
            <a:avLst/>
          </a:prstGeom>
          <a:solidFill>
            <a:srgbClr val="C00000"/>
          </a:solidFill>
          <a:ln>
            <a:noFill/>
          </a:ln>
        </p:spPr>
        <p:txBody>
          <a:bodyPr anchor="ctr"/>
          <a:p>
            <a:pPr algn="ctr"/>
            <a:endParaRPr lang="zh-CN"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49" name="直接连接符 35"/>
          <p:cNvSpPr>
            <a:spLocks noChangeShapeType="1"/>
          </p:cNvSpPr>
          <p:nvPr>
            <p:custDataLst>
              <p:tags r:id="rId2"/>
            </p:custDataLst>
          </p:nvPr>
        </p:nvSpPr>
        <p:spPr bwMode="auto">
          <a:xfrm flipV="1">
            <a:off x="0" y="693420"/>
            <a:ext cx="6671945" cy="5280660"/>
          </a:xfrm>
          <a:prstGeom prst="line">
            <a:avLst/>
          </a:prstGeom>
          <a:noFill/>
          <a:ln w="9525" cap="flat" cmpd="sng">
            <a:solidFill>
              <a:srgbClr val="FFFFFF">
                <a:alpha val="28999"/>
              </a:srgbClr>
            </a:solidFill>
            <a:prstDash val="dash"/>
            <a:miter lim="800000"/>
          </a:ln>
          <a:extLst>
            <a:ext uri="{909E8E84-426E-40DD-AFC4-6F175D3DCCD1}">
              <a14:hiddenFill xmlns:a14="http://schemas.microsoft.com/office/drawing/2010/main">
                <a:noFill/>
              </a14:hiddenFill>
            </a:ext>
          </a:extLst>
        </p:spPr>
        <p:txBody>
          <a:bodyPr/>
          <a:p>
            <a:endParaRPr lang="zh-CN" altLang="en-US" sz="2400"/>
          </a:p>
        </p:txBody>
      </p:sp>
      <p:sp>
        <p:nvSpPr>
          <p:cNvPr id="6153" name="矩形 16"/>
          <p:cNvSpPr>
            <a:spLocks noChangeArrowheads="1"/>
          </p:cNvSpPr>
          <p:nvPr>
            <p:custDataLst>
              <p:tags r:id="rId3"/>
            </p:custDataLst>
          </p:nvPr>
        </p:nvSpPr>
        <p:spPr bwMode="auto">
          <a:xfrm>
            <a:off x="189741" y="220134"/>
            <a:ext cx="2573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algn="ctr"/>
            <a:r>
              <a:rPr lang="en-US" altLang="zh-CN" sz="3200" dirty="0">
                <a:solidFill>
                  <a:schemeClr val="bg1"/>
                </a:solidFill>
                <a:latin typeface="微软雅黑" panose="020B0503020204020204" charset="-122"/>
                <a:ea typeface="微软雅黑" panose="020B0503020204020204" charset="-122"/>
                <a:sym typeface="微软雅黑" panose="020B0503020204020204" charset="-122"/>
              </a:rPr>
              <a:t>CATALOGUE</a:t>
            </a:r>
            <a:endParaRPr lang="en-US" altLang="zh-CN" sz="32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8" name="组合 17"/>
          <p:cNvGrpSpPr/>
          <p:nvPr/>
        </p:nvGrpSpPr>
        <p:grpSpPr>
          <a:xfrm>
            <a:off x="0" y="143510"/>
            <a:ext cx="6915150" cy="6858000"/>
            <a:chOff x="0" y="-226"/>
            <a:chExt cx="10890" cy="10800"/>
          </a:xfrm>
        </p:grpSpPr>
        <p:sp>
          <p:nvSpPr>
            <p:cNvPr id="6148" name="直接连接符 34"/>
            <p:cNvSpPr>
              <a:spLocks noChangeShapeType="1"/>
            </p:cNvSpPr>
            <p:nvPr>
              <p:custDataLst>
                <p:tags r:id="rId4"/>
              </p:custDataLst>
            </p:nvPr>
          </p:nvSpPr>
          <p:spPr bwMode="auto">
            <a:xfrm>
              <a:off x="0" y="7804"/>
              <a:ext cx="5413" cy="2770"/>
            </a:xfrm>
            <a:prstGeom prst="line">
              <a:avLst/>
            </a:prstGeom>
            <a:noFill/>
            <a:ln w="9525" cap="flat" cmpd="sng">
              <a:solidFill>
                <a:srgbClr val="FFFFFF">
                  <a:alpha val="28999"/>
                </a:srgbClr>
              </a:solidFill>
              <a:prstDash val="dash"/>
              <a:miter lim="800000"/>
            </a:ln>
            <a:extLst>
              <a:ext uri="{909E8E84-426E-40DD-AFC4-6F175D3DCCD1}">
                <a14:hiddenFill xmlns:a14="http://schemas.microsoft.com/office/drawing/2010/main">
                  <a:noFill/>
                </a14:hiddenFill>
              </a:ext>
            </a:extLst>
          </p:spPr>
          <p:txBody>
            <a:bodyPr/>
            <a:p>
              <a:endParaRPr lang="zh-CN" altLang="en-US" sz="2400"/>
            </a:p>
          </p:txBody>
        </p:sp>
        <p:sp>
          <p:nvSpPr>
            <p:cNvPr id="6150" name="直接连接符 36"/>
            <p:cNvSpPr>
              <a:spLocks noChangeShapeType="1"/>
            </p:cNvSpPr>
            <p:nvPr>
              <p:custDataLst>
                <p:tags r:id="rId5"/>
              </p:custDataLst>
            </p:nvPr>
          </p:nvSpPr>
          <p:spPr bwMode="auto">
            <a:xfrm>
              <a:off x="0" y="6101"/>
              <a:ext cx="1586" cy="4473"/>
            </a:xfrm>
            <a:prstGeom prst="line">
              <a:avLst/>
            </a:prstGeom>
            <a:noFill/>
            <a:ln w="9525" cap="flat" cmpd="sng">
              <a:solidFill>
                <a:srgbClr val="FFFFFF">
                  <a:alpha val="28999"/>
                </a:srgbClr>
              </a:solidFill>
              <a:prstDash val="dash"/>
              <a:miter lim="800000"/>
            </a:ln>
            <a:extLst>
              <a:ext uri="{909E8E84-426E-40DD-AFC4-6F175D3DCCD1}">
                <a14:hiddenFill xmlns:a14="http://schemas.microsoft.com/office/drawing/2010/main">
                  <a:noFill/>
                </a14:hiddenFill>
              </a:ext>
            </a:extLst>
          </p:spPr>
          <p:txBody>
            <a:bodyPr/>
            <a:p>
              <a:endParaRPr lang="zh-CN" altLang="en-US" sz="2400"/>
            </a:p>
          </p:txBody>
        </p:sp>
        <p:sp>
          <p:nvSpPr>
            <p:cNvPr id="6151" name="直接连接符 38"/>
            <p:cNvSpPr>
              <a:spLocks noChangeShapeType="1"/>
            </p:cNvSpPr>
            <p:nvPr>
              <p:custDataLst>
                <p:tags r:id="rId6"/>
              </p:custDataLst>
            </p:nvPr>
          </p:nvSpPr>
          <p:spPr bwMode="auto">
            <a:xfrm flipH="1">
              <a:off x="1889" y="-226"/>
              <a:ext cx="3140" cy="10692"/>
            </a:xfrm>
            <a:prstGeom prst="line">
              <a:avLst/>
            </a:prstGeom>
            <a:noFill/>
            <a:ln w="9525" cap="flat" cmpd="sng">
              <a:solidFill>
                <a:srgbClr val="FFFFFF">
                  <a:alpha val="28999"/>
                </a:srgbClr>
              </a:solidFill>
              <a:prstDash val="dash"/>
              <a:miter lim="800000"/>
            </a:ln>
            <a:extLst>
              <a:ext uri="{909E8E84-426E-40DD-AFC4-6F175D3DCCD1}">
                <a14:hiddenFill xmlns:a14="http://schemas.microsoft.com/office/drawing/2010/main">
                  <a:noFill/>
                </a14:hiddenFill>
              </a:ext>
            </a:extLst>
          </p:spPr>
          <p:txBody>
            <a:bodyPr/>
            <a:p>
              <a:endParaRPr lang="zh-CN" altLang="en-US" sz="2400"/>
            </a:p>
          </p:txBody>
        </p:sp>
        <p:sp>
          <p:nvSpPr>
            <p:cNvPr id="6152" name="直接连接符 39"/>
            <p:cNvSpPr>
              <a:spLocks noChangeShapeType="1"/>
            </p:cNvSpPr>
            <p:nvPr>
              <p:custDataLst>
                <p:tags r:id="rId7"/>
              </p:custDataLst>
            </p:nvPr>
          </p:nvSpPr>
          <p:spPr bwMode="auto">
            <a:xfrm>
              <a:off x="0" y="5174"/>
              <a:ext cx="3854" cy="5400"/>
            </a:xfrm>
            <a:prstGeom prst="line">
              <a:avLst/>
            </a:prstGeom>
            <a:noFill/>
            <a:ln w="9525" cap="flat" cmpd="sng">
              <a:solidFill>
                <a:srgbClr val="FFFFFF">
                  <a:alpha val="28999"/>
                </a:srgbClr>
              </a:solidFill>
              <a:prstDash val="dash"/>
              <a:miter lim="800000"/>
            </a:ln>
            <a:extLst>
              <a:ext uri="{909E8E84-426E-40DD-AFC4-6F175D3DCCD1}">
                <a14:hiddenFill xmlns:a14="http://schemas.microsoft.com/office/drawing/2010/main">
                  <a:noFill/>
                </a14:hiddenFill>
              </a:ext>
            </a:extLst>
          </p:spPr>
          <p:txBody>
            <a:bodyPr/>
            <a:p>
              <a:endParaRPr lang="zh-CN" altLang="en-US" sz="2400"/>
            </a:p>
          </p:txBody>
        </p:sp>
        <p:sp>
          <p:nvSpPr>
            <p:cNvPr id="6155" name="椭圆 23"/>
            <p:cNvSpPr>
              <a:spLocks noChangeArrowheads="1"/>
            </p:cNvSpPr>
            <p:nvPr>
              <p:custDataLst>
                <p:tags r:id="rId8"/>
              </p:custDataLst>
            </p:nvPr>
          </p:nvSpPr>
          <p:spPr bwMode="auto">
            <a:xfrm>
              <a:off x="4273" y="1151"/>
              <a:ext cx="757" cy="754"/>
            </a:xfrm>
            <a:prstGeom prst="ellipse">
              <a:avLst/>
            </a:prstGeom>
            <a:solidFill>
              <a:srgbClr val="FF8607"/>
            </a:solidFill>
            <a:ln w="25400" cap="flat" cmpd="sng">
              <a:solidFill>
                <a:srgbClr val="FFFFFF"/>
              </a:solidFill>
              <a:miter lim="800000"/>
            </a:ln>
          </p:spPr>
          <p:txBody>
            <a:bodyPr anchor="ctr"/>
            <a:p>
              <a:pPr algn="ctr"/>
              <a:r>
                <a:rPr lang="en-US" altLang="zh-CN" sz="2400">
                  <a:solidFill>
                    <a:schemeClr val="bg1"/>
                  </a:solidFill>
                  <a:latin typeface="微软雅黑" panose="020B0503020204020204" charset="-122"/>
                  <a:ea typeface="微软雅黑" panose="020B0503020204020204" charset="-122"/>
                  <a:sym typeface="微软雅黑" panose="020B0503020204020204" charset="-122"/>
                </a:rPr>
                <a:t>1</a:t>
              </a:r>
              <a:endParaRPr lang="en-US"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58" name="椭圆 24"/>
            <p:cNvSpPr>
              <a:spLocks noChangeArrowheads="1"/>
            </p:cNvSpPr>
            <p:nvPr>
              <p:custDataLst>
                <p:tags r:id="rId9"/>
              </p:custDataLst>
            </p:nvPr>
          </p:nvSpPr>
          <p:spPr bwMode="auto">
            <a:xfrm>
              <a:off x="4273" y="4251"/>
              <a:ext cx="757" cy="757"/>
            </a:xfrm>
            <a:prstGeom prst="ellipse">
              <a:avLst/>
            </a:prstGeom>
            <a:solidFill>
              <a:srgbClr val="FF8607"/>
            </a:solidFill>
            <a:ln w="25400" cap="flat" cmpd="sng">
              <a:solidFill>
                <a:srgbClr val="FFFFFF"/>
              </a:solidFill>
              <a:miter lim="800000"/>
            </a:ln>
          </p:spPr>
          <p:txBody>
            <a:bodyPr anchor="ctr"/>
            <a:p>
              <a:pPr algn="ctr"/>
              <a:r>
                <a:rPr lang="en-US" altLang="zh-CN" sz="2400">
                  <a:solidFill>
                    <a:schemeClr val="bg1"/>
                  </a:solidFill>
                  <a:latin typeface="微软雅黑" panose="020B0503020204020204" charset="-122"/>
                  <a:ea typeface="微软雅黑" panose="020B0503020204020204" charset="-122"/>
                  <a:sym typeface="微软雅黑" panose="020B0503020204020204" charset="-122"/>
                </a:rPr>
                <a:t>2</a:t>
              </a:r>
              <a:endParaRPr lang="en-US"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61" name="椭圆 26"/>
            <p:cNvSpPr>
              <a:spLocks noChangeArrowheads="1"/>
            </p:cNvSpPr>
            <p:nvPr>
              <p:custDataLst>
                <p:tags r:id="rId10"/>
              </p:custDataLst>
            </p:nvPr>
          </p:nvSpPr>
          <p:spPr bwMode="auto">
            <a:xfrm>
              <a:off x="4273" y="7448"/>
              <a:ext cx="757" cy="757"/>
            </a:xfrm>
            <a:prstGeom prst="ellipse">
              <a:avLst/>
            </a:prstGeom>
            <a:solidFill>
              <a:srgbClr val="FF8607"/>
            </a:solidFill>
            <a:ln w="25400" cap="flat" cmpd="sng">
              <a:solidFill>
                <a:srgbClr val="FFFFFF"/>
              </a:solidFill>
              <a:miter lim="800000"/>
            </a:ln>
          </p:spPr>
          <p:txBody>
            <a:bodyPr anchor="ctr"/>
            <a:p>
              <a:pPr algn="ctr"/>
              <a:r>
                <a:rPr lang="en-US" altLang="zh-CN" sz="2400">
                  <a:solidFill>
                    <a:schemeClr val="bg1"/>
                  </a:solidFill>
                  <a:latin typeface="微软雅黑" panose="020B0503020204020204" charset="-122"/>
                  <a:ea typeface="微软雅黑" panose="020B0503020204020204" charset="-122"/>
                  <a:sym typeface="微软雅黑" panose="020B0503020204020204" charset="-122"/>
                </a:rPr>
                <a:t>3</a:t>
              </a:r>
              <a:endParaRPr lang="en-US"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67" name="椭圆 18"/>
            <p:cNvSpPr>
              <a:spLocks noChangeArrowheads="1"/>
            </p:cNvSpPr>
            <p:nvPr>
              <p:custDataLst>
                <p:tags r:id="rId11"/>
              </p:custDataLst>
            </p:nvPr>
          </p:nvSpPr>
          <p:spPr bwMode="auto">
            <a:xfrm>
              <a:off x="5413" y="648"/>
              <a:ext cx="1813" cy="1817"/>
            </a:xfrm>
            <a:prstGeom prst="ellipse">
              <a:avLst/>
            </a:prstGeom>
            <a:solidFill>
              <a:srgbClr val="C00000"/>
            </a:solidFill>
            <a:ln w="38100" cap="flat" cmpd="sng">
              <a:solidFill>
                <a:srgbClr val="D8D8D8"/>
              </a:solidFill>
              <a:miter lim="800000"/>
            </a:ln>
          </p:spPr>
          <p:txBody>
            <a:bodyPr anchor="ctr"/>
            <a:p>
              <a:pPr algn="ctr"/>
              <a:endParaRPr lang="zh-CN"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70" name="椭圆 19"/>
            <p:cNvSpPr>
              <a:spLocks noChangeArrowheads="1"/>
            </p:cNvSpPr>
            <p:nvPr>
              <p:custDataLst>
                <p:tags r:id="rId12"/>
              </p:custDataLst>
            </p:nvPr>
          </p:nvSpPr>
          <p:spPr bwMode="auto">
            <a:xfrm>
              <a:off x="5405" y="3889"/>
              <a:ext cx="1813" cy="1817"/>
            </a:xfrm>
            <a:prstGeom prst="ellipse">
              <a:avLst/>
            </a:prstGeom>
            <a:solidFill>
              <a:srgbClr val="C00000"/>
            </a:solidFill>
            <a:ln w="38100" cap="flat" cmpd="sng">
              <a:solidFill>
                <a:srgbClr val="D8D8D8"/>
              </a:solidFill>
              <a:miter lim="800000"/>
            </a:ln>
          </p:spPr>
          <p:txBody>
            <a:bodyPr anchor="ctr"/>
            <a:p>
              <a:pPr algn="ctr"/>
              <a:endParaRPr lang="zh-CN"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73" name="椭圆 20"/>
            <p:cNvSpPr>
              <a:spLocks noChangeArrowheads="1"/>
            </p:cNvSpPr>
            <p:nvPr>
              <p:custDataLst>
                <p:tags r:id="rId13"/>
              </p:custDataLst>
            </p:nvPr>
          </p:nvSpPr>
          <p:spPr bwMode="auto">
            <a:xfrm>
              <a:off x="5405" y="6989"/>
              <a:ext cx="1813" cy="1813"/>
            </a:xfrm>
            <a:prstGeom prst="ellipse">
              <a:avLst/>
            </a:prstGeom>
            <a:solidFill>
              <a:srgbClr val="C00000"/>
            </a:solidFill>
            <a:ln w="38100" cap="flat" cmpd="sng">
              <a:solidFill>
                <a:srgbClr val="D8D8D8"/>
              </a:solidFill>
              <a:miter lim="800000"/>
            </a:ln>
          </p:spPr>
          <p:txBody>
            <a:bodyPr anchor="ctr"/>
            <a:p>
              <a:pPr algn="ctr"/>
              <a:endParaRPr lang="zh-CN" altLang="zh-CN" sz="24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78" name="矩形 30"/>
            <p:cNvSpPr>
              <a:spLocks noChangeArrowheads="1"/>
            </p:cNvSpPr>
            <p:nvPr>
              <p:custDataLst>
                <p:tags r:id="rId14"/>
              </p:custDataLst>
            </p:nvPr>
          </p:nvSpPr>
          <p:spPr bwMode="auto">
            <a:xfrm>
              <a:off x="7397" y="1123"/>
              <a:ext cx="3493"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控制系统</a:t>
              </a: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痛点</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82" name="矩形 64"/>
            <p:cNvSpPr>
              <a:spLocks noChangeArrowheads="1"/>
            </p:cNvSpPr>
            <p:nvPr>
              <p:custDataLst>
                <p:tags r:id="rId15"/>
              </p:custDataLst>
            </p:nvPr>
          </p:nvSpPr>
          <p:spPr bwMode="auto">
            <a:xfrm>
              <a:off x="7397" y="4283"/>
              <a:ext cx="329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解决</a:t>
              </a: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方案</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184" name="矩形 66"/>
            <p:cNvSpPr>
              <a:spLocks noChangeArrowheads="1"/>
            </p:cNvSpPr>
            <p:nvPr>
              <p:custDataLst>
                <p:tags r:id="rId16"/>
              </p:custDataLst>
            </p:nvPr>
          </p:nvSpPr>
          <p:spPr bwMode="auto">
            <a:xfrm>
              <a:off x="7397" y="7443"/>
              <a:ext cx="3412"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产品</a:t>
              </a:r>
              <a:r>
                <a:rPr lang="zh-CN" altLang="en-US" sz="2400" dirty="0">
                  <a:solidFill>
                    <a:schemeClr val="bg1"/>
                  </a:solidFill>
                  <a:latin typeface="微软雅黑" panose="020B0503020204020204" charset="-122"/>
                  <a:ea typeface="微软雅黑" panose="020B0503020204020204" charset="-122"/>
                  <a:sym typeface="微软雅黑" panose="020B0503020204020204" charset="-122"/>
                </a:rPr>
                <a:t>介绍</a:t>
              </a:r>
              <a:endParaRPr lang="zh-CN" altLang="en-US" sz="2400"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66" name="Group 73"/>
          <p:cNvGrpSpPr/>
          <p:nvPr/>
        </p:nvGrpSpPr>
        <p:grpSpPr>
          <a:xfrm>
            <a:off x="3737610" y="3068955"/>
            <a:ext cx="562610" cy="540385"/>
            <a:chOff x="9886950" y="1016001"/>
            <a:chExt cx="482600" cy="461963"/>
          </a:xfrm>
          <a:solidFill>
            <a:schemeClr val="bg1"/>
          </a:solidFill>
        </p:grpSpPr>
        <p:sp>
          <p:nvSpPr>
            <p:cNvPr id="67" name="Freeform 36"/>
            <p:cNvSpPr>
              <a:spLocks noEditPoints="1"/>
            </p:cNvSpPr>
            <p:nvPr>
              <p:custDataLst>
                <p:tags r:id="rId17"/>
              </p:custDataLst>
            </p:nvPr>
          </p:nvSpPr>
          <p:spPr bwMode="auto">
            <a:xfrm>
              <a:off x="9886950" y="1016001"/>
              <a:ext cx="482600" cy="461963"/>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68" name="Freeform 37"/>
            <p:cNvSpPr>
              <a:spLocks noEditPoints="1"/>
            </p:cNvSpPr>
            <p:nvPr>
              <p:custDataLst>
                <p:tags r:id="rId18"/>
              </p:custDataLst>
            </p:nvPr>
          </p:nvSpPr>
          <p:spPr bwMode="auto">
            <a:xfrm>
              <a:off x="9947275" y="1076326"/>
              <a:ext cx="361950" cy="242888"/>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69" name="Freeform 38"/>
            <p:cNvSpPr>
              <a:spLocks noEditPoints="1"/>
            </p:cNvSpPr>
            <p:nvPr>
              <p:custDataLst>
                <p:tags r:id="rId19"/>
              </p:custDataLst>
            </p:nvPr>
          </p:nvSpPr>
          <p:spPr bwMode="auto">
            <a:xfrm>
              <a:off x="10104438" y="1327151"/>
              <a:ext cx="46037"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70" name="Freeform 39"/>
            <p:cNvSpPr/>
            <p:nvPr>
              <p:custDataLst>
                <p:tags r:id="rId20"/>
              </p:custDataLst>
            </p:nvPr>
          </p:nvSpPr>
          <p:spPr bwMode="auto">
            <a:xfrm>
              <a:off x="10067925" y="1198563"/>
              <a:ext cx="44450" cy="90488"/>
            </a:xfrm>
            <a:custGeom>
              <a:avLst/>
              <a:gdLst>
                <a:gd name="T0" fmla="*/ 9 w 12"/>
                <a:gd name="T1" fmla="*/ 0 h 24"/>
                <a:gd name="T2" fmla="*/ 3 w 12"/>
                <a:gd name="T3" fmla="*/ 0 h 24"/>
                <a:gd name="T4" fmla="*/ 0 w 12"/>
                <a:gd name="T5" fmla="*/ 3 h 24"/>
                <a:gd name="T6" fmla="*/ 0 w 12"/>
                <a:gd name="T7" fmla="*/ 21 h 24"/>
                <a:gd name="T8" fmla="*/ 3 w 12"/>
                <a:gd name="T9" fmla="*/ 24 h 24"/>
                <a:gd name="T10" fmla="*/ 9 w 12"/>
                <a:gd name="T11" fmla="*/ 24 h 24"/>
                <a:gd name="T12" fmla="*/ 12 w 12"/>
                <a:gd name="T13" fmla="*/ 21 h 24"/>
                <a:gd name="T14" fmla="*/ 12 w 12"/>
                <a:gd name="T15" fmla="*/ 3 h 24"/>
                <a:gd name="T16" fmla="*/ 9 w 1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9" y="0"/>
                  </a:moveTo>
                  <a:cubicBezTo>
                    <a:pt x="3" y="0"/>
                    <a:pt x="3" y="0"/>
                    <a:pt x="3" y="0"/>
                  </a:cubicBezTo>
                  <a:cubicBezTo>
                    <a:pt x="1" y="0"/>
                    <a:pt x="0" y="1"/>
                    <a:pt x="0" y="3"/>
                  </a:cubicBezTo>
                  <a:cubicBezTo>
                    <a:pt x="0" y="21"/>
                    <a:pt x="0" y="21"/>
                    <a:pt x="0" y="21"/>
                  </a:cubicBezTo>
                  <a:cubicBezTo>
                    <a:pt x="0" y="22"/>
                    <a:pt x="1" y="24"/>
                    <a:pt x="3" y="24"/>
                  </a:cubicBezTo>
                  <a:cubicBezTo>
                    <a:pt x="9" y="24"/>
                    <a:pt x="9" y="24"/>
                    <a:pt x="9" y="24"/>
                  </a:cubicBezTo>
                  <a:cubicBezTo>
                    <a:pt x="11" y="24"/>
                    <a:pt x="12" y="22"/>
                    <a:pt x="12" y="21"/>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71" name="Freeform 40"/>
            <p:cNvSpPr/>
            <p:nvPr>
              <p:custDataLst>
                <p:tags r:id="rId21"/>
              </p:custDataLst>
            </p:nvPr>
          </p:nvSpPr>
          <p:spPr bwMode="auto">
            <a:xfrm>
              <a:off x="10218738" y="1106488"/>
              <a:ext cx="44450" cy="182563"/>
            </a:xfrm>
            <a:custGeom>
              <a:avLst/>
              <a:gdLst>
                <a:gd name="T0" fmla="*/ 9 w 12"/>
                <a:gd name="T1" fmla="*/ 0 h 48"/>
                <a:gd name="T2" fmla="*/ 3 w 12"/>
                <a:gd name="T3" fmla="*/ 0 h 48"/>
                <a:gd name="T4" fmla="*/ 0 w 12"/>
                <a:gd name="T5" fmla="*/ 3 h 48"/>
                <a:gd name="T6" fmla="*/ 0 w 12"/>
                <a:gd name="T7" fmla="*/ 45 h 48"/>
                <a:gd name="T8" fmla="*/ 3 w 12"/>
                <a:gd name="T9" fmla="*/ 48 h 48"/>
                <a:gd name="T10" fmla="*/ 9 w 12"/>
                <a:gd name="T11" fmla="*/ 48 h 48"/>
                <a:gd name="T12" fmla="*/ 12 w 12"/>
                <a:gd name="T13" fmla="*/ 45 h 48"/>
                <a:gd name="T14" fmla="*/ 12 w 12"/>
                <a:gd name="T15" fmla="*/ 3 h 48"/>
                <a:gd name="T16" fmla="*/ 9 w 1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8">
                  <a:moveTo>
                    <a:pt x="9" y="0"/>
                  </a:moveTo>
                  <a:cubicBezTo>
                    <a:pt x="3" y="0"/>
                    <a:pt x="3" y="0"/>
                    <a:pt x="3" y="0"/>
                  </a:cubicBezTo>
                  <a:cubicBezTo>
                    <a:pt x="1" y="0"/>
                    <a:pt x="0" y="1"/>
                    <a:pt x="0" y="3"/>
                  </a:cubicBezTo>
                  <a:cubicBezTo>
                    <a:pt x="0" y="45"/>
                    <a:pt x="0" y="45"/>
                    <a:pt x="0" y="45"/>
                  </a:cubicBezTo>
                  <a:cubicBezTo>
                    <a:pt x="0" y="47"/>
                    <a:pt x="1" y="48"/>
                    <a:pt x="3" y="48"/>
                  </a:cubicBezTo>
                  <a:cubicBezTo>
                    <a:pt x="9" y="48"/>
                    <a:pt x="9" y="48"/>
                    <a:pt x="9" y="48"/>
                  </a:cubicBezTo>
                  <a:cubicBezTo>
                    <a:pt x="11" y="48"/>
                    <a:pt x="12" y="47"/>
                    <a:pt x="12" y="45"/>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72" name="Freeform 41"/>
            <p:cNvSpPr/>
            <p:nvPr>
              <p:custDataLst>
                <p:tags r:id="rId22"/>
              </p:custDataLst>
            </p:nvPr>
          </p:nvSpPr>
          <p:spPr bwMode="auto">
            <a:xfrm>
              <a:off x="10142538" y="1166813"/>
              <a:ext cx="46037" cy="122238"/>
            </a:xfrm>
            <a:custGeom>
              <a:avLst/>
              <a:gdLst>
                <a:gd name="T0" fmla="*/ 9 w 12"/>
                <a:gd name="T1" fmla="*/ 0 h 32"/>
                <a:gd name="T2" fmla="*/ 3 w 12"/>
                <a:gd name="T3" fmla="*/ 0 h 32"/>
                <a:gd name="T4" fmla="*/ 0 w 12"/>
                <a:gd name="T5" fmla="*/ 3 h 32"/>
                <a:gd name="T6" fmla="*/ 0 w 12"/>
                <a:gd name="T7" fmla="*/ 29 h 32"/>
                <a:gd name="T8" fmla="*/ 3 w 12"/>
                <a:gd name="T9" fmla="*/ 32 h 32"/>
                <a:gd name="T10" fmla="*/ 9 w 12"/>
                <a:gd name="T11" fmla="*/ 32 h 32"/>
                <a:gd name="T12" fmla="*/ 12 w 12"/>
                <a:gd name="T13" fmla="*/ 29 h 32"/>
                <a:gd name="T14" fmla="*/ 12 w 12"/>
                <a:gd name="T15" fmla="*/ 3 h 32"/>
                <a:gd name="T16" fmla="*/ 9 w 1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9" y="0"/>
                  </a:moveTo>
                  <a:cubicBezTo>
                    <a:pt x="3" y="0"/>
                    <a:pt x="3" y="0"/>
                    <a:pt x="3" y="0"/>
                  </a:cubicBezTo>
                  <a:cubicBezTo>
                    <a:pt x="1" y="0"/>
                    <a:pt x="0" y="1"/>
                    <a:pt x="0" y="3"/>
                  </a:cubicBezTo>
                  <a:cubicBezTo>
                    <a:pt x="0" y="29"/>
                    <a:pt x="0" y="29"/>
                    <a:pt x="0" y="29"/>
                  </a:cubicBezTo>
                  <a:cubicBezTo>
                    <a:pt x="0" y="31"/>
                    <a:pt x="1" y="32"/>
                    <a:pt x="3" y="32"/>
                  </a:cubicBezTo>
                  <a:cubicBezTo>
                    <a:pt x="9" y="32"/>
                    <a:pt x="9" y="32"/>
                    <a:pt x="9" y="32"/>
                  </a:cubicBezTo>
                  <a:cubicBezTo>
                    <a:pt x="11" y="32"/>
                    <a:pt x="12" y="31"/>
                    <a:pt x="12" y="29"/>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sp>
          <p:nvSpPr>
            <p:cNvPr id="73" name="Freeform 42"/>
            <p:cNvSpPr/>
            <p:nvPr>
              <p:custDataLst>
                <p:tags r:id="rId23"/>
              </p:custDataLst>
            </p:nvPr>
          </p:nvSpPr>
          <p:spPr bwMode="auto">
            <a:xfrm>
              <a:off x="9991725" y="1136651"/>
              <a:ext cx="46037" cy="152400"/>
            </a:xfrm>
            <a:custGeom>
              <a:avLst/>
              <a:gdLst>
                <a:gd name="T0" fmla="*/ 9 w 12"/>
                <a:gd name="T1" fmla="*/ 0 h 40"/>
                <a:gd name="T2" fmla="*/ 3 w 12"/>
                <a:gd name="T3" fmla="*/ 0 h 40"/>
                <a:gd name="T4" fmla="*/ 0 w 12"/>
                <a:gd name="T5" fmla="*/ 3 h 40"/>
                <a:gd name="T6" fmla="*/ 0 w 12"/>
                <a:gd name="T7" fmla="*/ 37 h 40"/>
                <a:gd name="T8" fmla="*/ 3 w 12"/>
                <a:gd name="T9" fmla="*/ 40 h 40"/>
                <a:gd name="T10" fmla="*/ 9 w 12"/>
                <a:gd name="T11" fmla="*/ 40 h 40"/>
                <a:gd name="T12" fmla="*/ 12 w 12"/>
                <a:gd name="T13" fmla="*/ 37 h 40"/>
                <a:gd name="T14" fmla="*/ 12 w 12"/>
                <a:gd name="T15" fmla="*/ 3 h 40"/>
                <a:gd name="T16" fmla="*/ 9 w 1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0">
                  <a:moveTo>
                    <a:pt x="9" y="0"/>
                  </a:moveTo>
                  <a:cubicBezTo>
                    <a:pt x="3" y="0"/>
                    <a:pt x="3" y="0"/>
                    <a:pt x="3" y="0"/>
                  </a:cubicBezTo>
                  <a:cubicBezTo>
                    <a:pt x="1" y="0"/>
                    <a:pt x="0" y="1"/>
                    <a:pt x="0" y="3"/>
                  </a:cubicBezTo>
                  <a:cubicBezTo>
                    <a:pt x="0" y="37"/>
                    <a:pt x="0" y="37"/>
                    <a:pt x="0" y="37"/>
                  </a:cubicBezTo>
                  <a:cubicBezTo>
                    <a:pt x="0" y="39"/>
                    <a:pt x="1" y="40"/>
                    <a:pt x="3" y="40"/>
                  </a:cubicBezTo>
                  <a:cubicBezTo>
                    <a:pt x="9" y="40"/>
                    <a:pt x="9" y="40"/>
                    <a:pt x="9" y="40"/>
                  </a:cubicBezTo>
                  <a:cubicBezTo>
                    <a:pt x="11" y="40"/>
                    <a:pt x="12" y="39"/>
                    <a:pt x="12" y="37"/>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solidFill>
                  <a:schemeClr val="bg1"/>
                </a:solidFill>
                <a:latin typeface="字魂59号-创粗黑" panose="00000500000000000000" charset="-122"/>
                <a:ea typeface="字魂59号-创粗黑" panose="00000500000000000000" charset="-122"/>
              </a:endParaRPr>
            </a:p>
          </p:txBody>
        </p:sp>
      </p:grpSp>
      <p:grpSp>
        <p:nvGrpSpPr>
          <p:cNvPr id="49" name="Group 99"/>
          <p:cNvGrpSpPr/>
          <p:nvPr/>
        </p:nvGrpSpPr>
        <p:grpSpPr>
          <a:xfrm>
            <a:off x="3762461" y="5084859"/>
            <a:ext cx="549700" cy="549700"/>
            <a:chOff x="6257131" y="1818084"/>
            <a:chExt cx="457200" cy="457200"/>
          </a:xfrm>
          <a:solidFill>
            <a:schemeClr val="bg1"/>
          </a:solidFill>
        </p:grpSpPr>
        <p:sp>
          <p:nvSpPr>
            <p:cNvPr id="50" name="Freeform 85"/>
            <p:cNvSpPr>
              <a:spLocks noEditPoints="1"/>
            </p:cNvSpPr>
            <p:nvPr>
              <p:custDataLst>
                <p:tags r:id="rId24"/>
              </p:custDataLst>
            </p:nvPr>
          </p:nvSpPr>
          <p:spPr bwMode="auto">
            <a:xfrm>
              <a:off x="6257131" y="1818084"/>
              <a:ext cx="457200" cy="457200"/>
            </a:xfrm>
            <a:custGeom>
              <a:avLst/>
              <a:gdLst>
                <a:gd name="T0" fmla="*/ 1079 w 1152"/>
                <a:gd name="T1" fmla="*/ 1022 h 1152"/>
                <a:gd name="T2" fmla="*/ 1071 w 1152"/>
                <a:gd name="T3" fmla="*/ 1042 h 1152"/>
                <a:gd name="T4" fmla="*/ 1058 w 1152"/>
                <a:gd name="T5" fmla="*/ 1059 h 1152"/>
                <a:gd name="T6" fmla="*/ 1042 w 1152"/>
                <a:gd name="T7" fmla="*/ 1071 h 1152"/>
                <a:gd name="T8" fmla="*/ 1023 w 1152"/>
                <a:gd name="T9" fmla="*/ 1079 h 1152"/>
                <a:gd name="T10" fmla="*/ 144 w 1152"/>
                <a:gd name="T11" fmla="*/ 1080 h 1152"/>
                <a:gd name="T12" fmla="*/ 123 w 1152"/>
                <a:gd name="T13" fmla="*/ 1076 h 1152"/>
                <a:gd name="T14" fmla="*/ 104 w 1152"/>
                <a:gd name="T15" fmla="*/ 1068 h 1152"/>
                <a:gd name="T16" fmla="*/ 89 w 1152"/>
                <a:gd name="T17" fmla="*/ 1054 h 1152"/>
                <a:gd name="T18" fmla="*/ 78 w 1152"/>
                <a:gd name="T19" fmla="*/ 1035 h 1152"/>
                <a:gd name="T20" fmla="*/ 72 w 1152"/>
                <a:gd name="T21" fmla="*/ 1015 h 1152"/>
                <a:gd name="T22" fmla="*/ 72 w 1152"/>
                <a:gd name="T23" fmla="*/ 280 h 1152"/>
                <a:gd name="T24" fmla="*/ 82 w 1152"/>
                <a:gd name="T25" fmla="*/ 262 h 1152"/>
                <a:gd name="T26" fmla="*/ 100 w 1152"/>
                <a:gd name="T27" fmla="*/ 252 h 1152"/>
                <a:gd name="T28" fmla="*/ 144 w 1152"/>
                <a:gd name="T29" fmla="*/ 972 h 1152"/>
                <a:gd name="T30" fmla="*/ 150 w 1152"/>
                <a:gd name="T31" fmla="*/ 992 h 1152"/>
                <a:gd name="T32" fmla="*/ 166 w 1152"/>
                <a:gd name="T33" fmla="*/ 1005 h 1152"/>
                <a:gd name="T34" fmla="*/ 187 w 1152"/>
                <a:gd name="T35" fmla="*/ 1007 h 1152"/>
                <a:gd name="T36" fmla="*/ 205 w 1152"/>
                <a:gd name="T37" fmla="*/ 998 h 1152"/>
                <a:gd name="T38" fmla="*/ 215 w 1152"/>
                <a:gd name="T39" fmla="*/ 979 h 1152"/>
                <a:gd name="T40" fmla="*/ 217 w 1152"/>
                <a:gd name="T41" fmla="*/ 100 h 1152"/>
                <a:gd name="T42" fmla="*/ 227 w 1152"/>
                <a:gd name="T43" fmla="*/ 83 h 1152"/>
                <a:gd name="T44" fmla="*/ 245 w 1152"/>
                <a:gd name="T45" fmla="*/ 73 h 1152"/>
                <a:gd name="T46" fmla="*/ 1051 w 1152"/>
                <a:gd name="T47" fmla="*/ 73 h 1152"/>
                <a:gd name="T48" fmla="*/ 1069 w 1152"/>
                <a:gd name="T49" fmla="*/ 83 h 1152"/>
                <a:gd name="T50" fmla="*/ 1079 w 1152"/>
                <a:gd name="T51" fmla="*/ 100 h 1152"/>
                <a:gd name="T52" fmla="*/ 1044 w 1152"/>
                <a:gd name="T53" fmla="*/ 0 h 1152"/>
                <a:gd name="T54" fmla="*/ 230 w 1152"/>
                <a:gd name="T55" fmla="*/ 2 h 1152"/>
                <a:gd name="T56" fmla="*/ 201 w 1152"/>
                <a:gd name="T57" fmla="*/ 13 h 1152"/>
                <a:gd name="T58" fmla="*/ 176 w 1152"/>
                <a:gd name="T59" fmla="*/ 31 h 1152"/>
                <a:gd name="T60" fmla="*/ 157 w 1152"/>
                <a:gd name="T61" fmla="*/ 56 h 1152"/>
                <a:gd name="T62" fmla="*/ 146 w 1152"/>
                <a:gd name="T63" fmla="*/ 86 h 1152"/>
                <a:gd name="T64" fmla="*/ 144 w 1152"/>
                <a:gd name="T65" fmla="*/ 180 h 1152"/>
                <a:gd name="T66" fmla="*/ 86 w 1152"/>
                <a:gd name="T67" fmla="*/ 182 h 1152"/>
                <a:gd name="T68" fmla="*/ 56 w 1152"/>
                <a:gd name="T69" fmla="*/ 193 h 1152"/>
                <a:gd name="T70" fmla="*/ 31 w 1152"/>
                <a:gd name="T71" fmla="*/ 211 h 1152"/>
                <a:gd name="T72" fmla="*/ 13 w 1152"/>
                <a:gd name="T73" fmla="*/ 236 h 1152"/>
                <a:gd name="T74" fmla="*/ 2 w 1152"/>
                <a:gd name="T75" fmla="*/ 266 h 1152"/>
                <a:gd name="T76" fmla="*/ 0 w 1152"/>
                <a:gd name="T77" fmla="*/ 1007 h 1152"/>
                <a:gd name="T78" fmla="*/ 6 w 1152"/>
                <a:gd name="T79" fmla="*/ 1050 h 1152"/>
                <a:gd name="T80" fmla="*/ 25 w 1152"/>
                <a:gd name="T81" fmla="*/ 1088 h 1152"/>
                <a:gd name="T82" fmla="*/ 53 w 1152"/>
                <a:gd name="T83" fmla="*/ 1119 h 1152"/>
                <a:gd name="T84" fmla="*/ 87 w 1152"/>
                <a:gd name="T85" fmla="*/ 1140 h 1152"/>
                <a:gd name="T86" fmla="*/ 130 w 1152"/>
                <a:gd name="T87" fmla="*/ 1151 h 1152"/>
                <a:gd name="T88" fmla="*/ 1023 w 1152"/>
                <a:gd name="T89" fmla="*/ 1151 h 1152"/>
                <a:gd name="T90" fmla="*/ 1064 w 1152"/>
                <a:gd name="T91" fmla="*/ 1140 h 1152"/>
                <a:gd name="T92" fmla="*/ 1099 w 1152"/>
                <a:gd name="T93" fmla="*/ 1119 h 1152"/>
                <a:gd name="T94" fmla="*/ 1128 w 1152"/>
                <a:gd name="T95" fmla="*/ 1088 h 1152"/>
                <a:gd name="T96" fmla="*/ 1146 w 1152"/>
                <a:gd name="T97" fmla="*/ 1050 h 1152"/>
                <a:gd name="T98" fmla="*/ 1152 w 1152"/>
                <a:gd name="T99" fmla="*/ 1007 h 1152"/>
                <a:gd name="T100" fmla="*/ 1150 w 1152"/>
                <a:gd name="T101" fmla="*/ 86 h 1152"/>
                <a:gd name="T102" fmla="*/ 1139 w 1152"/>
                <a:gd name="T103" fmla="*/ 56 h 1152"/>
                <a:gd name="T104" fmla="*/ 1120 w 1152"/>
                <a:gd name="T105" fmla="*/ 31 h 1152"/>
                <a:gd name="T106" fmla="*/ 1095 w 1152"/>
                <a:gd name="T107" fmla="*/ 13 h 1152"/>
                <a:gd name="T108" fmla="*/ 1066 w 1152"/>
                <a:gd name="T109" fmla="*/ 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2" h="1152">
                  <a:moveTo>
                    <a:pt x="1080" y="1007"/>
                  </a:moveTo>
                  <a:lnTo>
                    <a:pt x="1080" y="1015"/>
                  </a:lnTo>
                  <a:lnTo>
                    <a:pt x="1079" y="1022"/>
                  </a:lnTo>
                  <a:lnTo>
                    <a:pt x="1077" y="1029"/>
                  </a:lnTo>
                  <a:lnTo>
                    <a:pt x="1075" y="1035"/>
                  </a:lnTo>
                  <a:lnTo>
                    <a:pt x="1071" y="1042"/>
                  </a:lnTo>
                  <a:lnTo>
                    <a:pt x="1068" y="1048"/>
                  </a:lnTo>
                  <a:lnTo>
                    <a:pt x="1064" y="1054"/>
                  </a:lnTo>
                  <a:lnTo>
                    <a:pt x="1058" y="1059"/>
                  </a:lnTo>
                  <a:lnTo>
                    <a:pt x="1054" y="1063"/>
                  </a:lnTo>
                  <a:lnTo>
                    <a:pt x="1049" y="1068"/>
                  </a:lnTo>
                  <a:lnTo>
                    <a:pt x="1042" y="1071"/>
                  </a:lnTo>
                  <a:lnTo>
                    <a:pt x="1036" y="1074"/>
                  </a:lnTo>
                  <a:lnTo>
                    <a:pt x="1029" y="1076"/>
                  </a:lnTo>
                  <a:lnTo>
                    <a:pt x="1023" y="1079"/>
                  </a:lnTo>
                  <a:lnTo>
                    <a:pt x="1015" y="1080"/>
                  </a:lnTo>
                  <a:lnTo>
                    <a:pt x="1008" y="1080"/>
                  </a:lnTo>
                  <a:lnTo>
                    <a:pt x="144" y="1080"/>
                  </a:lnTo>
                  <a:lnTo>
                    <a:pt x="137" y="1080"/>
                  </a:lnTo>
                  <a:lnTo>
                    <a:pt x="130" y="1079"/>
                  </a:lnTo>
                  <a:lnTo>
                    <a:pt x="123" y="1076"/>
                  </a:lnTo>
                  <a:lnTo>
                    <a:pt x="116" y="1074"/>
                  </a:lnTo>
                  <a:lnTo>
                    <a:pt x="110" y="1071"/>
                  </a:lnTo>
                  <a:lnTo>
                    <a:pt x="104" y="1068"/>
                  </a:lnTo>
                  <a:lnTo>
                    <a:pt x="98" y="1063"/>
                  </a:lnTo>
                  <a:lnTo>
                    <a:pt x="93" y="1059"/>
                  </a:lnTo>
                  <a:lnTo>
                    <a:pt x="89" y="1054"/>
                  </a:lnTo>
                  <a:lnTo>
                    <a:pt x="84" y="1048"/>
                  </a:lnTo>
                  <a:lnTo>
                    <a:pt x="81" y="1042"/>
                  </a:lnTo>
                  <a:lnTo>
                    <a:pt x="78" y="1035"/>
                  </a:lnTo>
                  <a:lnTo>
                    <a:pt x="76" y="1029"/>
                  </a:lnTo>
                  <a:lnTo>
                    <a:pt x="73" y="1022"/>
                  </a:lnTo>
                  <a:lnTo>
                    <a:pt x="72" y="1015"/>
                  </a:lnTo>
                  <a:lnTo>
                    <a:pt x="72" y="1007"/>
                  </a:lnTo>
                  <a:lnTo>
                    <a:pt x="72" y="288"/>
                  </a:lnTo>
                  <a:lnTo>
                    <a:pt x="72" y="280"/>
                  </a:lnTo>
                  <a:lnTo>
                    <a:pt x="75" y="274"/>
                  </a:lnTo>
                  <a:lnTo>
                    <a:pt x="78" y="267"/>
                  </a:lnTo>
                  <a:lnTo>
                    <a:pt x="82" y="262"/>
                  </a:lnTo>
                  <a:lnTo>
                    <a:pt x="87" y="258"/>
                  </a:lnTo>
                  <a:lnTo>
                    <a:pt x="94" y="255"/>
                  </a:lnTo>
                  <a:lnTo>
                    <a:pt x="100" y="252"/>
                  </a:lnTo>
                  <a:lnTo>
                    <a:pt x="108" y="252"/>
                  </a:lnTo>
                  <a:lnTo>
                    <a:pt x="144" y="252"/>
                  </a:lnTo>
                  <a:lnTo>
                    <a:pt x="144" y="972"/>
                  </a:lnTo>
                  <a:lnTo>
                    <a:pt x="145" y="979"/>
                  </a:lnTo>
                  <a:lnTo>
                    <a:pt x="147" y="986"/>
                  </a:lnTo>
                  <a:lnTo>
                    <a:pt x="150" y="992"/>
                  </a:lnTo>
                  <a:lnTo>
                    <a:pt x="154" y="998"/>
                  </a:lnTo>
                  <a:lnTo>
                    <a:pt x="160" y="1002"/>
                  </a:lnTo>
                  <a:lnTo>
                    <a:pt x="166" y="1005"/>
                  </a:lnTo>
                  <a:lnTo>
                    <a:pt x="173" y="1007"/>
                  </a:lnTo>
                  <a:lnTo>
                    <a:pt x="180" y="1007"/>
                  </a:lnTo>
                  <a:lnTo>
                    <a:pt x="187" y="1007"/>
                  </a:lnTo>
                  <a:lnTo>
                    <a:pt x="194" y="1005"/>
                  </a:lnTo>
                  <a:lnTo>
                    <a:pt x="200" y="1002"/>
                  </a:lnTo>
                  <a:lnTo>
                    <a:pt x="205" y="998"/>
                  </a:lnTo>
                  <a:lnTo>
                    <a:pt x="210" y="992"/>
                  </a:lnTo>
                  <a:lnTo>
                    <a:pt x="213" y="986"/>
                  </a:lnTo>
                  <a:lnTo>
                    <a:pt x="215" y="979"/>
                  </a:lnTo>
                  <a:lnTo>
                    <a:pt x="216" y="972"/>
                  </a:lnTo>
                  <a:lnTo>
                    <a:pt x="216" y="108"/>
                  </a:lnTo>
                  <a:lnTo>
                    <a:pt x="217" y="100"/>
                  </a:lnTo>
                  <a:lnTo>
                    <a:pt x="219" y="94"/>
                  </a:lnTo>
                  <a:lnTo>
                    <a:pt x="222" y="88"/>
                  </a:lnTo>
                  <a:lnTo>
                    <a:pt x="227" y="83"/>
                  </a:lnTo>
                  <a:lnTo>
                    <a:pt x="232" y="78"/>
                  </a:lnTo>
                  <a:lnTo>
                    <a:pt x="238" y="74"/>
                  </a:lnTo>
                  <a:lnTo>
                    <a:pt x="245" y="73"/>
                  </a:lnTo>
                  <a:lnTo>
                    <a:pt x="252" y="72"/>
                  </a:lnTo>
                  <a:lnTo>
                    <a:pt x="1044" y="72"/>
                  </a:lnTo>
                  <a:lnTo>
                    <a:pt x="1051" y="73"/>
                  </a:lnTo>
                  <a:lnTo>
                    <a:pt x="1058" y="74"/>
                  </a:lnTo>
                  <a:lnTo>
                    <a:pt x="1064" y="78"/>
                  </a:lnTo>
                  <a:lnTo>
                    <a:pt x="1069" y="83"/>
                  </a:lnTo>
                  <a:lnTo>
                    <a:pt x="1074" y="88"/>
                  </a:lnTo>
                  <a:lnTo>
                    <a:pt x="1077" y="94"/>
                  </a:lnTo>
                  <a:lnTo>
                    <a:pt x="1079" y="100"/>
                  </a:lnTo>
                  <a:lnTo>
                    <a:pt x="1080" y="108"/>
                  </a:lnTo>
                  <a:lnTo>
                    <a:pt x="1080" y="1007"/>
                  </a:lnTo>
                  <a:close/>
                  <a:moveTo>
                    <a:pt x="1044" y="0"/>
                  </a:moveTo>
                  <a:lnTo>
                    <a:pt x="252" y="0"/>
                  </a:lnTo>
                  <a:lnTo>
                    <a:pt x="241" y="1"/>
                  </a:lnTo>
                  <a:lnTo>
                    <a:pt x="230" y="2"/>
                  </a:lnTo>
                  <a:lnTo>
                    <a:pt x="220" y="5"/>
                  </a:lnTo>
                  <a:lnTo>
                    <a:pt x="210" y="8"/>
                  </a:lnTo>
                  <a:lnTo>
                    <a:pt x="201" y="13"/>
                  </a:lnTo>
                  <a:lnTo>
                    <a:pt x="191" y="18"/>
                  </a:lnTo>
                  <a:lnTo>
                    <a:pt x="184" y="24"/>
                  </a:lnTo>
                  <a:lnTo>
                    <a:pt x="176" y="31"/>
                  </a:lnTo>
                  <a:lnTo>
                    <a:pt x="168" y="40"/>
                  </a:lnTo>
                  <a:lnTo>
                    <a:pt x="162" y="47"/>
                  </a:lnTo>
                  <a:lnTo>
                    <a:pt x="157" y="56"/>
                  </a:lnTo>
                  <a:lnTo>
                    <a:pt x="152" y="66"/>
                  </a:lnTo>
                  <a:lnTo>
                    <a:pt x="149" y="75"/>
                  </a:lnTo>
                  <a:lnTo>
                    <a:pt x="146" y="86"/>
                  </a:lnTo>
                  <a:lnTo>
                    <a:pt x="145" y="97"/>
                  </a:lnTo>
                  <a:lnTo>
                    <a:pt x="144" y="108"/>
                  </a:lnTo>
                  <a:lnTo>
                    <a:pt x="144" y="180"/>
                  </a:lnTo>
                  <a:lnTo>
                    <a:pt x="108" y="180"/>
                  </a:lnTo>
                  <a:lnTo>
                    <a:pt x="97" y="180"/>
                  </a:lnTo>
                  <a:lnTo>
                    <a:pt x="86" y="182"/>
                  </a:lnTo>
                  <a:lnTo>
                    <a:pt x="76" y="184"/>
                  </a:lnTo>
                  <a:lnTo>
                    <a:pt x="66" y="189"/>
                  </a:lnTo>
                  <a:lnTo>
                    <a:pt x="56" y="193"/>
                  </a:lnTo>
                  <a:lnTo>
                    <a:pt x="48" y="198"/>
                  </a:lnTo>
                  <a:lnTo>
                    <a:pt x="39" y="205"/>
                  </a:lnTo>
                  <a:lnTo>
                    <a:pt x="31" y="211"/>
                  </a:lnTo>
                  <a:lnTo>
                    <a:pt x="25" y="219"/>
                  </a:lnTo>
                  <a:lnTo>
                    <a:pt x="18" y="228"/>
                  </a:lnTo>
                  <a:lnTo>
                    <a:pt x="13" y="236"/>
                  </a:lnTo>
                  <a:lnTo>
                    <a:pt x="9" y="246"/>
                  </a:lnTo>
                  <a:lnTo>
                    <a:pt x="4" y="256"/>
                  </a:lnTo>
                  <a:lnTo>
                    <a:pt x="2" y="266"/>
                  </a:lnTo>
                  <a:lnTo>
                    <a:pt x="1" y="277"/>
                  </a:lnTo>
                  <a:lnTo>
                    <a:pt x="0" y="288"/>
                  </a:lnTo>
                  <a:lnTo>
                    <a:pt x="0" y="1007"/>
                  </a:lnTo>
                  <a:lnTo>
                    <a:pt x="1" y="1022"/>
                  </a:lnTo>
                  <a:lnTo>
                    <a:pt x="3" y="1036"/>
                  </a:lnTo>
                  <a:lnTo>
                    <a:pt x="6" y="1050"/>
                  </a:lnTo>
                  <a:lnTo>
                    <a:pt x="11" y="1063"/>
                  </a:lnTo>
                  <a:lnTo>
                    <a:pt x="17" y="1076"/>
                  </a:lnTo>
                  <a:lnTo>
                    <a:pt x="25" y="1088"/>
                  </a:lnTo>
                  <a:lnTo>
                    <a:pt x="32" y="1099"/>
                  </a:lnTo>
                  <a:lnTo>
                    <a:pt x="42" y="1110"/>
                  </a:lnTo>
                  <a:lnTo>
                    <a:pt x="53" y="1119"/>
                  </a:lnTo>
                  <a:lnTo>
                    <a:pt x="64" y="1127"/>
                  </a:lnTo>
                  <a:lnTo>
                    <a:pt x="76" y="1135"/>
                  </a:lnTo>
                  <a:lnTo>
                    <a:pt x="87" y="1140"/>
                  </a:lnTo>
                  <a:lnTo>
                    <a:pt x="102" y="1146"/>
                  </a:lnTo>
                  <a:lnTo>
                    <a:pt x="114" y="1149"/>
                  </a:lnTo>
                  <a:lnTo>
                    <a:pt x="130" y="1151"/>
                  </a:lnTo>
                  <a:lnTo>
                    <a:pt x="144" y="1152"/>
                  </a:lnTo>
                  <a:lnTo>
                    <a:pt x="1008" y="1152"/>
                  </a:lnTo>
                  <a:lnTo>
                    <a:pt x="1023" y="1151"/>
                  </a:lnTo>
                  <a:lnTo>
                    <a:pt x="1037" y="1149"/>
                  </a:lnTo>
                  <a:lnTo>
                    <a:pt x="1051" y="1146"/>
                  </a:lnTo>
                  <a:lnTo>
                    <a:pt x="1064" y="1140"/>
                  </a:lnTo>
                  <a:lnTo>
                    <a:pt x="1077" y="1135"/>
                  </a:lnTo>
                  <a:lnTo>
                    <a:pt x="1089" y="1127"/>
                  </a:lnTo>
                  <a:lnTo>
                    <a:pt x="1099" y="1119"/>
                  </a:lnTo>
                  <a:lnTo>
                    <a:pt x="1110" y="1110"/>
                  </a:lnTo>
                  <a:lnTo>
                    <a:pt x="1119" y="1099"/>
                  </a:lnTo>
                  <a:lnTo>
                    <a:pt x="1128" y="1088"/>
                  </a:lnTo>
                  <a:lnTo>
                    <a:pt x="1135" y="1076"/>
                  </a:lnTo>
                  <a:lnTo>
                    <a:pt x="1141" y="1063"/>
                  </a:lnTo>
                  <a:lnTo>
                    <a:pt x="1146" y="1050"/>
                  </a:lnTo>
                  <a:lnTo>
                    <a:pt x="1149" y="1036"/>
                  </a:lnTo>
                  <a:lnTo>
                    <a:pt x="1151" y="1022"/>
                  </a:lnTo>
                  <a:lnTo>
                    <a:pt x="1152" y="1007"/>
                  </a:lnTo>
                  <a:lnTo>
                    <a:pt x="1152" y="108"/>
                  </a:lnTo>
                  <a:lnTo>
                    <a:pt x="1151" y="97"/>
                  </a:lnTo>
                  <a:lnTo>
                    <a:pt x="1150" y="86"/>
                  </a:lnTo>
                  <a:lnTo>
                    <a:pt x="1147" y="75"/>
                  </a:lnTo>
                  <a:lnTo>
                    <a:pt x="1144" y="66"/>
                  </a:lnTo>
                  <a:lnTo>
                    <a:pt x="1139" y="56"/>
                  </a:lnTo>
                  <a:lnTo>
                    <a:pt x="1134" y="47"/>
                  </a:lnTo>
                  <a:lnTo>
                    <a:pt x="1128" y="40"/>
                  </a:lnTo>
                  <a:lnTo>
                    <a:pt x="1120" y="31"/>
                  </a:lnTo>
                  <a:lnTo>
                    <a:pt x="1112" y="24"/>
                  </a:lnTo>
                  <a:lnTo>
                    <a:pt x="1105" y="18"/>
                  </a:lnTo>
                  <a:lnTo>
                    <a:pt x="1095" y="13"/>
                  </a:lnTo>
                  <a:lnTo>
                    <a:pt x="1087" y="8"/>
                  </a:lnTo>
                  <a:lnTo>
                    <a:pt x="1076" y="5"/>
                  </a:lnTo>
                  <a:lnTo>
                    <a:pt x="1066" y="2"/>
                  </a:lnTo>
                  <a:lnTo>
                    <a:pt x="1055" y="1"/>
                  </a:lnTo>
                  <a:lnTo>
                    <a:pt x="1044"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1" name="Freeform 86"/>
            <p:cNvSpPr/>
            <p:nvPr>
              <p:custDataLst>
                <p:tags r:id="rId25"/>
              </p:custDataLst>
            </p:nvPr>
          </p:nvSpPr>
          <p:spPr bwMode="auto">
            <a:xfrm>
              <a:off x="6528594" y="1989534"/>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2" name="Freeform 87"/>
            <p:cNvSpPr/>
            <p:nvPr>
              <p:custDataLst>
                <p:tags r:id="rId26"/>
              </p:custDataLst>
            </p:nvPr>
          </p:nvSpPr>
          <p:spPr bwMode="auto">
            <a:xfrm>
              <a:off x="6528594" y="1946672"/>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3" name="Freeform 88"/>
            <p:cNvSpPr/>
            <p:nvPr>
              <p:custDataLst>
                <p:tags r:id="rId27"/>
              </p:custDataLst>
            </p:nvPr>
          </p:nvSpPr>
          <p:spPr bwMode="auto">
            <a:xfrm>
              <a:off x="6528594" y="1903809"/>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4" name="Freeform 89"/>
            <p:cNvSpPr/>
            <p:nvPr>
              <p:custDataLst>
                <p:tags r:id="rId28"/>
              </p:custDataLst>
            </p:nvPr>
          </p:nvSpPr>
          <p:spPr bwMode="auto">
            <a:xfrm>
              <a:off x="6371431" y="2203847"/>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0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0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0"/>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5" name="Freeform 90"/>
            <p:cNvSpPr/>
            <p:nvPr>
              <p:custDataLst>
                <p:tags r:id="rId29"/>
              </p:custDataLst>
            </p:nvPr>
          </p:nvSpPr>
          <p:spPr bwMode="auto">
            <a:xfrm>
              <a:off x="6371431" y="2160984"/>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0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0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0"/>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6" name="Freeform 91"/>
            <p:cNvSpPr/>
            <p:nvPr>
              <p:custDataLst>
                <p:tags r:id="rId30"/>
              </p:custDataLst>
            </p:nvPr>
          </p:nvSpPr>
          <p:spPr bwMode="auto">
            <a:xfrm>
              <a:off x="6371431" y="2118122"/>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2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2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2"/>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2"/>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7" name="Freeform 92"/>
            <p:cNvSpPr/>
            <p:nvPr>
              <p:custDataLst>
                <p:tags r:id="rId31"/>
              </p:custDataLst>
            </p:nvPr>
          </p:nvSpPr>
          <p:spPr bwMode="auto">
            <a:xfrm>
              <a:off x="6528594" y="2203847"/>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0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0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0"/>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0"/>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8" name="Freeform 93"/>
            <p:cNvSpPr/>
            <p:nvPr>
              <p:custDataLst>
                <p:tags r:id="rId32"/>
              </p:custDataLst>
            </p:nvPr>
          </p:nvSpPr>
          <p:spPr bwMode="auto">
            <a:xfrm>
              <a:off x="6528594" y="2160984"/>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0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0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0"/>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0"/>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59" name="Freeform 94"/>
            <p:cNvSpPr/>
            <p:nvPr>
              <p:custDataLst>
                <p:tags r:id="rId33"/>
              </p:custDataLst>
            </p:nvPr>
          </p:nvSpPr>
          <p:spPr bwMode="auto">
            <a:xfrm>
              <a:off x="6528594" y="2118122"/>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2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2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2"/>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2"/>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60" name="Freeform 95"/>
            <p:cNvSpPr/>
            <p:nvPr>
              <p:custDataLst>
                <p:tags r:id="rId34"/>
              </p:custDataLst>
            </p:nvPr>
          </p:nvSpPr>
          <p:spPr bwMode="auto">
            <a:xfrm>
              <a:off x="6371431" y="2032397"/>
              <a:ext cx="285750" cy="14288"/>
            </a:xfrm>
            <a:custGeom>
              <a:avLst/>
              <a:gdLst>
                <a:gd name="T0" fmla="*/ 702 w 720"/>
                <a:gd name="T1" fmla="*/ 0 h 36"/>
                <a:gd name="T2" fmla="*/ 18 w 720"/>
                <a:gd name="T3" fmla="*/ 0 h 36"/>
                <a:gd name="T4" fmla="*/ 14 w 720"/>
                <a:gd name="T5" fmla="*/ 1 h 36"/>
                <a:gd name="T6" fmla="*/ 11 w 720"/>
                <a:gd name="T7" fmla="*/ 2 h 36"/>
                <a:gd name="T8" fmla="*/ 8 w 720"/>
                <a:gd name="T9" fmla="*/ 3 h 36"/>
                <a:gd name="T10" fmla="*/ 6 w 720"/>
                <a:gd name="T11" fmla="*/ 5 h 36"/>
                <a:gd name="T12" fmla="*/ 4 w 720"/>
                <a:gd name="T13" fmla="*/ 8 h 36"/>
                <a:gd name="T14" fmla="*/ 1 w 720"/>
                <a:gd name="T15" fmla="*/ 10 h 36"/>
                <a:gd name="T16" fmla="*/ 0 w 720"/>
                <a:gd name="T17" fmla="*/ 15 h 36"/>
                <a:gd name="T18" fmla="*/ 0 w 720"/>
                <a:gd name="T19" fmla="*/ 18 h 36"/>
                <a:gd name="T20" fmla="*/ 0 w 720"/>
                <a:gd name="T21" fmla="*/ 21 h 36"/>
                <a:gd name="T22" fmla="*/ 1 w 720"/>
                <a:gd name="T23" fmla="*/ 24 h 36"/>
                <a:gd name="T24" fmla="*/ 4 w 720"/>
                <a:gd name="T25" fmla="*/ 28 h 36"/>
                <a:gd name="T26" fmla="*/ 6 w 720"/>
                <a:gd name="T27" fmla="*/ 31 h 36"/>
                <a:gd name="T28" fmla="*/ 8 w 720"/>
                <a:gd name="T29" fmla="*/ 33 h 36"/>
                <a:gd name="T30" fmla="*/ 11 w 720"/>
                <a:gd name="T31" fmla="*/ 34 h 36"/>
                <a:gd name="T32" fmla="*/ 14 w 720"/>
                <a:gd name="T33" fmla="*/ 35 h 36"/>
                <a:gd name="T34" fmla="*/ 18 w 720"/>
                <a:gd name="T35" fmla="*/ 36 h 36"/>
                <a:gd name="T36" fmla="*/ 702 w 720"/>
                <a:gd name="T37" fmla="*/ 36 h 36"/>
                <a:gd name="T38" fmla="*/ 706 w 720"/>
                <a:gd name="T39" fmla="*/ 35 h 36"/>
                <a:gd name="T40" fmla="*/ 709 w 720"/>
                <a:gd name="T41" fmla="*/ 34 h 36"/>
                <a:gd name="T42" fmla="*/ 712 w 720"/>
                <a:gd name="T43" fmla="*/ 33 h 36"/>
                <a:gd name="T44" fmla="*/ 714 w 720"/>
                <a:gd name="T45" fmla="*/ 31 h 36"/>
                <a:gd name="T46" fmla="*/ 716 w 720"/>
                <a:gd name="T47" fmla="*/ 28 h 36"/>
                <a:gd name="T48" fmla="*/ 719 w 720"/>
                <a:gd name="T49" fmla="*/ 24 h 36"/>
                <a:gd name="T50" fmla="*/ 720 w 720"/>
                <a:gd name="T51" fmla="*/ 21 h 36"/>
                <a:gd name="T52" fmla="*/ 720 w 720"/>
                <a:gd name="T53" fmla="*/ 18 h 36"/>
                <a:gd name="T54" fmla="*/ 720 w 720"/>
                <a:gd name="T55" fmla="*/ 15 h 36"/>
                <a:gd name="T56" fmla="*/ 719 w 720"/>
                <a:gd name="T57" fmla="*/ 10 h 36"/>
                <a:gd name="T58" fmla="*/ 716 w 720"/>
                <a:gd name="T59" fmla="*/ 8 h 36"/>
                <a:gd name="T60" fmla="*/ 714 w 720"/>
                <a:gd name="T61" fmla="*/ 5 h 36"/>
                <a:gd name="T62" fmla="*/ 712 w 720"/>
                <a:gd name="T63" fmla="*/ 3 h 36"/>
                <a:gd name="T64" fmla="*/ 709 w 720"/>
                <a:gd name="T65" fmla="*/ 2 h 36"/>
                <a:gd name="T66" fmla="*/ 706 w 720"/>
                <a:gd name="T67" fmla="*/ 1 h 36"/>
                <a:gd name="T68" fmla="*/ 702 w 720"/>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36">
                  <a:moveTo>
                    <a:pt x="702"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702" y="36"/>
                  </a:lnTo>
                  <a:lnTo>
                    <a:pt x="706" y="35"/>
                  </a:lnTo>
                  <a:lnTo>
                    <a:pt x="709" y="34"/>
                  </a:lnTo>
                  <a:lnTo>
                    <a:pt x="712" y="33"/>
                  </a:lnTo>
                  <a:lnTo>
                    <a:pt x="714" y="31"/>
                  </a:lnTo>
                  <a:lnTo>
                    <a:pt x="716" y="28"/>
                  </a:lnTo>
                  <a:lnTo>
                    <a:pt x="719" y="24"/>
                  </a:lnTo>
                  <a:lnTo>
                    <a:pt x="720" y="21"/>
                  </a:lnTo>
                  <a:lnTo>
                    <a:pt x="720" y="18"/>
                  </a:lnTo>
                  <a:lnTo>
                    <a:pt x="720" y="15"/>
                  </a:lnTo>
                  <a:lnTo>
                    <a:pt x="719" y="10"/>
                  </a:lnTo>
                  <a:lnTo>
                    <a:pt x="716" y="8"/>
                  </a:lnTo>
                  <a:lnTo>
                    <a:pt x="714" y="5"/>
                  </a:lnTo>
                  <a:lnTo>
                    <a:pt x="712" y="3"/>
                  </a:lnTo>
                  <a:lnTo>
                    <a:pt x="709" y="2"/>
                  </a:lnTo>
                  <a:lnTo>
                    <a:pt x="706" y="1"/>
                  </a:lnTo>
                  <a:lnTo>
                    <a:pt x="702"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61" name="Freeform 96"/>
            <p:cNvSpPr/>
            <p:nvPr>
              <p:custDataLst>
                <p:tags r:id="rId35"/>
              </p:custDataLst>
            </p:nvPr>
          </p:nvSpPr>
          <p:spPr bwMode="auto">
            <a:xfrm>
              <a:off x="6371431" y="2075259"/>
              <a:ext cx="285750" cy="14288"/>
            </a:xfrm>
            <a:custGeom>
              <a:avLst/>
              <a:gdLst>
                <a:gd name="T0" fmla="*/ 702 w 720"/>
                <a:gd name="T1" fmla="*/ 0 h 36"/>
                <a:gd name="T2" fmla="*/ 18 w 720"/>
                <a:gd name="T3" fmla="*/ 0 h 36"/>
                <a:gd name="T4" fmla="*/ 14 w 720"/>
                <a:gd name="T5" fmla="*/ 1 h 36"/>
                <a:gd name="T6" fmla="*/ 11 w 720"/>
                <a:gd name="T7" fmla="*/ 2 h 36"/>
                <a:gd name="T8" fmla="*/ 8 w 720"/>
                <a:gd name="T9" fmla="*/ 3 h 36"/>
                <a:gd name="T10" fmla="*/ 6 w 720"/>
                <a:gd name="T11" fmla="*/ 5 h 36"/>
                <a:gd name="T12" fmla="*/ 4 w 720"/>
                <a:gd name="T13" fmla="*/ 8 h 36"/>
                <a:gd name="T14" fmla="*/ 1 w 720"/>
                <a:gd name="T15" fmla="*/ 10 h 36"/>
                <a:gd name="T16" fmla="*/ 0 w 720"/>
                <a:gd name="T17" fmla="*/ 15 h 36"/>
                <a:gd name="T18" fmla="*/ 0 w 720"/>
                <a:gd name="T19" fmla="*/ 18 h 36"/>
                <a:gd name="T20" fmla="*/ 0 w 720"/>
                <a:gd name="T21" fmla="*/ 21 h 36"/>
                <a:gd name="T22" fmla="*/ 1 w 720"/>
                <a:gd name="T23" fmla="*/ 24 h 36"/>
                <a:gd name="T24" fmla="*/ 4 w 720"/>
                <a:gd name="T25" fmla="*/ 28 h 36"/>
                <a:gd name="T26" fmla="*/ 6 w 720"/>
                <a:gd name="T27" fmla="*/ 31 h 36"/>
                <a:gd name="T28" fmla="*/ 8 w 720"/>
                <a:gd name="T29" fmla="*/ 33 h 36"/>
                <a:gd name="T30" fmla="*/ 11 w 720"/>
                <a:gd name="T31" fmla="*/ 34 h 36"/>
                <a:gd name="T32" fmla="*/ 14 w 720"/>
                <a:gd name="T33" fmla="*/ 35 h 36"/>
                <a:gd name="T34" fmla="*/ 18 w 720"/>
                <a:gd name="T35" fmla="*/ 36 h 36"/>
                <a:gd name="T36" fmla="*/ 702 w 720"/>
                <a:gd name="T37" fmla="*/ 36 h 36"/>
                <a:gd name="T38" fmla="*/ 706 w 720"/>
                <a:gd name="T39" fmla="*/ 35 h 36"/>
                <a:gd name="T40" fmla="*/ 709 w 720"/>
                <a:gd name="T41" fmla="*/ 34 h 36"/>
                <a:gd name="T42" fmla="*/ 712 w 720"/>
                <a:gd name="T43" fmla="*/ 33 h 36"/>
                <a:gd name="T44" fmla="*/ 714 w 720"/>
                <a:gd name="T45" fmla="*/ 31 h 36"/>
                <a:gd name="T46" fmla="*/ 716 w 720"/>
                <a:gd name="T47" fmla="*/ 28 h 36"/>
                <a:gd name="T48" fmla="*/ 719 w 720"/>
                <a:gd name="T49" fmla="*/ 24 h 36"/>
                <a:gd name="T50" fmla="*/ 720 w 720"/>
                <a:gd name="T51" fmla="*/ 21 h 36"/>
                <a:gd name="T52" fmla="*/ 720 w 720"/>
                <a:gd name="T53" fmla="*/ 18 h 36"/>
                <a:gd name="T54" fmla="*/ 720 w 720"/>
                <a:gd name="T55" fmla="*/ 15 h 36"/>
                <a:gd name="T56" fmla="*/ 719 w 720"/>
                <a:gd name="T57" fmla="*/ 10 h 36"/>
                <a:gd name="T58" fmla="*/ 716 w 720"/>
                <a:gd name="T59" fmla="*/ 8 h 36"/>
                <a:gd name="T60" fmla="*/ 714 w 720"/>
                <a:gd name="T61" fmla="*/ 5 h 36"/>
                <a:gd name="T62" fmla="*/ 712 w 720"/>
                <a:gd name="T63" fmla="*/ 3 h 36"/>
                <a:gd name="T64" fmla="*/ 709 w 720"/>
                <a:gd name="T65" fmla="*/ 2 h 36"/>
                <a:gd name="T66" fmla="*/ 706 w 720"/>
                <a:gd name="T67" fmla="*/ 1 h 36"/>
                <a:gd name="T68" fmla="*/ 702 w 720"/>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36">
                  <a:moveTo>
                    <a:pt x="702"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702" y="36"/>
                  </a:lnTo>
                  <a:lnTo>
                    <a:pt x="706" y="35"/>
                  </a:lnTo>
                  <a:lnTo>
                    <a:pt x="709" y="34"/>
                  </a:lnTo>
                  <a:lnTo>
                    <a:pt x="712" y="33"/>
                  </a:lnTo>
                  <a:lnTo>
                    <a:pt x="714" y="31"/>
                  </a:lnTo>
                  <a:lnTo>
                    <a:pt x="716" y="28"/>
                  </a:lnTo>
                  <a:lnTo>
                    <a:pt x="719" y="24"/>
                  </a:lnTo>
                  <a:lnTo>
                    <a:pt x="720" y="21"/>
                  </a:lnTo>
                  <a:lnTo>
                    <a:pt x="720" y="18"/>
                  </a:lnTo>
                  <a:lnTo>
                    <a:pt x="720" y="15"/>
                  </a:lnTo>
                  <a:lnTo>
                    <a:pt x="719" y="10"/>
                  </a:lnTo>
                  <a:lnTo>
                    <a:pt x="716" y="8"/>
                  </a:lnTo>
                  <a:lnTo>
                    <a:pt x="714" y="5"/>
                  </a:lnTo>
                  <a:lnTo>
                    <a:pt x="712" y="3"/>
                  </a:lnTo>
                  <a:lnTo>
                    <a:pt x="709" y="2"/>
                  </a:lnTo>
                  <a:lnTo>
                    <a:pt x="706" y="1"/>
                  </a:lnTo>
                  <a:lnTo>
                    <a:pt x="702" y="0"/>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sp>
          <p:nvSpPr>
            <p:cNvPr id="62" name="Freeform 97"/>
            <p:cNvSpPr>
              <a:spLocks noEditPoints="1"/>
            </p:cNvSpPr>
            <p:nvPr>
              <p:custDataLst>
                <p:tags r:id="rId36"/>
              </p:custDataLst>
            </p:nvPr>
          </p:nvSpPr>
          <p:spPr bwMode="auto">
            <a:xfrm>
              <a:off x="6371431" y="1875234"/>
              <a:ext cx="128588" cy="128588"/>
            </a:xfrm>
            <a:custGeom>
              <a:avLst/>
              <a:gdLst>
                <a:gd name="T0" fmla="*/ 72 w 324"/>
                <a:gd name="T1" fmla="*/ 72 h 324"/>
                <a:gd name="T2" fmla="*/ 252 w 324"/>
                <a:gd name="T3" fmla="*/ 72 h 324"/>
                <a:gd name="T4" fmla="*/ 252 w 324"/>
                <a:gd name="T5" fmla="*/ 252 h 324"/>
                <a:gd name="T6" fmla="*/ 72 w 324"/>
                <a:gd name="T7" fmla="*/ 252 h 324"/>
                <a:gd name="T8" fmla="*/ 72 w 324"/>
                <a:gd name="T9" fmla="*/ 72 h 324"/>
                <a:gd name="T10" fmla="*/ 36 w 324"/>
                <a:gd name="T11" fmla="*/ 324 h 324"/>
                <a:gd name="T12" fmla="*/ 288 w 324"/>
                <a:gd name="T13" fmla="*/ 324 h 324"/>
                <a:gd name="T14" fmla="*/ 295 w 324"/>
                <a:gd name="T15" fmla="*/ 323 h 324"/>
                <a:gd name="T16" fmla="*/ 302 w 324"/>
                <a:gd name="T17" fmla="*/ 321 h 324"/>
                <a:gd name="T18" fmla="*/ 308 w 324"/>
                <a:gd name="T19" fmla="*/ 318 h 324"/>
                <a:gd name="T20" fmla="*/ 314 w 324"/>
                <a:gd name="T21" fmla="*/ 314 h 324"/>
                <a:gd name="T22" fmla="*/ 318 w 324"/>
                <a:gd name="T23" fmla="*/ 308 h 324"/>
                <a:gd name="T24" fmla="*/ 321 w 324"/>
                <a:gd name="T25" fmla="*/ 302 h 324"/>
                <a:gd name="T26" fmla="*/ 323 w 324"/>
                <a:gd name="T27" fmla="*/ 295 h 324"/>
                <a:gd name="T28" fmla="*/ 324 w 324"/>
                <a:gd name="T29" fmla="*/ 288 h 324"/>
                <a:gd name="T30" fmla="*/ 324 w 324"/>
                <a:gd name="T31" fmla="*/ 36 h 324"/>
                <a:gd name="T32" fmla="*/ 323 w 324"/>
                <a:gd name="T33" fmla="*/ 28 h 324"/>
                <a:gd name="T34" fmla="*/ 321 w 324"/>
                <a:gd name="T35" fmla="*/ 22 h 324"/>
                <a:gd name="T36" fmla="*/ 318 w 324"/>
                <a:gd name="T37" fmla="*/ 15 h 324"/>
                <a:gd name="T38" fmla="*/ 314 w 324"/>
                <a:gd name="T39" fmla="*/ 10 h 324"/>
                <a:gd name="T40" fmla="*/ 308 w 324"/>
                <a:gd name="T41" fmla="*/ 6 h 324"/>
                <a:gd name="T42" fmla="*/ 302 w 324"/>
                <a:gd name="T43" fmla="*/ 3 h 324"/>
                <a:gd name="T44" fmla="*/ 295 w 324"/>
                <a:gd name="T45" fmla="*/ 0 h 324"/>
                <a:gd name="T46" fmla="*/ 288 w 324"/>
                <a:gd name="T47" fmla="*/ 0 h 324"/>
                <a:gd name="T48" fmla="*/ 36 w 324"/>
                <a:gd name="T49" fmla="*/ 0 h 324"/>
                <a:gd name="T50" fmla="*/ 28 w 324"/>
                <a:gd name="T51" fmla="*/ 0 h 324"/>
                <a:gd name="T52" fmla="*/ 22 w 324"/>
                <a:gd name="T53" fmla="*/ 3 h 324"/>
                <a:gd name="T54" fmla="*/ 15 w 324"/>
                <a:gd name="T55" fmla="*/ 6 h 324"/>
                <a:gd name="T56" fmla="*/ 10 w 324"/>
                <a:gd name="T57" fmla="*/ 10 h 324"/>
                <a:gd name="T58" fmla="*/ 6 w 324"/>
                <a:gd name="T59" fmla="*/ 15 h 324"/>
                <a:gd name="T60" fmla="*/ 3 w 324"/>
                <a:gd name="T61" fmla="*/ 22 h 324"/>
                <a:gd name="T62" fmla="*/ 0 w 324"/>
                <a:gd name="T63" fmla="*/ 28 h 324"/>
                <a:gd name="T64" fmla="*/ 0 w 324"/>
                <a:gd name="T65" fmla="*/ 36 h 324"/>
                <a:gd name="T66" fmla="*/ 0 w 324"/>
                <a:gd name="T67" fmla="*/ 288 h 324"/>
                <a:gd name="T68" fmla="*/ 0 w 324"/>
                <a:gd name="T69" fmla="*/ 295 h 324"/>
                <a:gd name="T70" fmla="*/ 3 w 324"/>
                <a:gd name="T71" fmla="*/ 302 h 324"/>
                <a:gd name="T72" fmla="*/ 6 w 324"/>
                <a:gd name="T73" fmla="*/ 308 h 324"/>
                <a:gd name="T74" fmla="*/ 10 w 324"/>
                <a:gd name="T75" fmla="*/ 314 h 324"/>
                <a:gd name="T76" fmla="*/ 15 w 324"/>
                <a:gd name="T77" fmla="*/ 318 h 324"/>
                <a:gd name="T78" fmla="*/ 22 w 324"/>
                <a:gd name="T79" fmla="*/ 321 h 324"/>
                <a:gd name="T80" fmla="*/ 28 w 324"/>
                <a:gd name="T81" fmla="*/ 323 h 324"/>
                <a:gd name="T82" fmla="*/ 36 w 324"/>
                <a:gd name="T83"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24">
                  <a:moveTo>
                    <a:pt x="72" y="72"/>
                  </a:moveTo>
                  <a:lnTo>
                    <a:pt x="252" y="72"/>
                  </a:lnTo>
                  <a:lnTo>
                    <a:pt x="252" y="252"/>
                  </a:lnTo>
                  <a:lnTo>
                    <a:pt x="72" y="252"/>
                  </a:lnTo>
                  <a:lnTo>
                    <a:pt x="72" y="72"/>
                  </a:lnTo>
                  <a:close/>
                  <a:moveTo>
                    <a:pt x="36" y="324"/>
                  </a:moveTo>
                  <a:lnTo>
                    <a:pt x="288" y="324"/>
                  </a:lnTo>
                  <a:lnTo>
                    <a:pt x="295" y="323"/>
                  </a:lnTo>
                  <a:lnTo>
                    <a:pt x="302" y="321"/>
                  </a:lnTo>
                  <a:lnTo>
                    <a:pt x="308" y="318"/>
                  </a:lnTo>
                  <a:lnTo>
                    <a:pt x="314" y="314"/>
                  </a:lnTo>
                  <a:lnTo>
                    <a:pt x="318" y="308"/>
                  </a:lnTo>
                  <a:lnTo>
                    <a:pt x="321" y="302"/>
                  </a:lnTo>
                  <a:lnTo>
                    <a:pt x="323" y="295"/>
                  </a:lnTo>
                  <a:lnTo>
                    <a:pt x="324" y="288"/>
                  </a:lnTo>
                  <a:lnTo>
                    <a:pt x="324" y="36"/>
                  </a:lnTo>
                  <a:lnTo>
                    <a:pt x="323" y="28"/>
                  </a:lnTo>
                  <a:lnTo>
                    <a:pt x="321" y="22"/>
                  </a:lnTo>
                  <a:lnTo>
                    <a:pt x="318" y="15"/>
                  </a:lnTo>
                  <a:lnTo>
                    <a:pt x="314" y="10"/>
                  </a:lnTo>
                  <a:lnTo>
                    <a:pt x="308" y="6"/>
                  </a:lnTo>
                  <a:lnTo>
                    <a:pt x="302" y="3"/>
                  </a:lnTo>
                  <a:lnTo>
                    <a:pt x="295" y="0"/>
                  </a:lnTo>
                  <a:lnTo>
                    <a:pt x="288" y="0"/>
                  </a:lnTo>
                  <a:lnTo>
                    <a:pt x="36" y="0"/>
                  </a:lnTo>
                  <a:lnTo>
                    <a:pt x="28" y="0"/>
                  </a:lnTo>
                  <a:lnTo>
                    <a:pt x="22" y="3"/>
                  </a:lnTo>
                  <a:lnTo>
                    <a:pt x="15" y="6"/>
                  </a:lnTo>
                  <a:lnTo>
                    <a:pt x="10" y="10"/>
                  </a:lnTo>
                  <a:lnTo>
                    <a:pt x="6" y="15"/>
                  </a:lnTo>
                  <a:lnTo>
                    <a:pt x="3" y="22"/>
                  </a:lnTo>
                  <a:lnTo>
                    <a:pt x="0" y="28"/>
                  </a:lnTo>
                  <a:lnTo>
                    <a:pt x="0" y="36"/>
                  </a:lnTo>
                  <a:lnTo>
                    <a:pt x="0" y="288"/>
                  </a:lnTo>
                  <a:lnTo>
                    <a:pt x="0" y="295"/>
                  </a:lnTo>
                  <a:lnTo>
                    <a:pt x="3" y="302"/>
                  </a:lnTo>
                  <a:lnTo>
                    <a:pt x="6" y="308"/>
                  </a:lnTo>
                  <a:lnTo>
                    <a:pt x="10" y="314"/>
                  </a:lnTo>
                  <a:lnTo>
                    <a:pt x="15" y="318"/>
                  </a:lnTo>
                  <a:lnTo>
                    <a:pt x="22" y="321"/>
                  </a:lnTo>
                  <a:lnTo>
                    <a:pt x="28" y="323"/>
                  </a:lnTo>
                  <a:lnTo>
                    <a:pt x="36" y="324"/>
                  </a:lnTo>
                  <a:close/>
                </a:path>
              </a:pathLst>
            </a:custGeom>
            <a:grpFill/>
            <a:ln>
              <a:noFill/>
            </a:ln>
          </p:spPr>
          <p:txBody>
            <a:bodyPr vert="horz" wrap="square" lIns="182880" tIns="91440" rIns="182880" bIns="91440" numCol="1" anchor="t" anchorCtr="0" compatLnSpc="1"/>
            <a:p>
              <a:pPr algn="l" defTabSz="1828800" rtl="0"/>
              <a:endParaRPr lang="en-US" sz="3600" kern="1200">
                <a:solidFill>
                  <a:prstClr val="white">
                    <a:lumMod val="95000"/>
                  </a:prstClr>
                </a:solidFill>
                <a:latin typeface="Calibri" panose="020F0502020204030204"/>
              </a:endParaRPr>
            </a:p>
          </p:txBody>
        </p:sp>
      </p:grpSp>
      <p:grpSp>
        <p:nvGrpSpPr>
          <p:cNvPr id="82" name="Group 81"/>
          <p:cNvGrpSpPr/>
          <p:nvPr/>
        </p:nvGrpSpPr>
        <p:grpSpPr>
          <a:xfrm>
            <a:off x="3762375" y="970915"/>
            <a:ext cx="537845" cy="538480"/>
            <a:chOff x="7716838" y="4857750"/>
            <a:chExt cx="569913" cy="569912"/>
          </a:xfrm>
          <a:solidFill>
            <a:schemeClr val="bg1"/>
          </a:solidFill>
        </p:grpSpPr>
        <p:sp>
          <p:nvSpPr>
            <p:cNvPr id="83" name="Freeform 5"/>
            <p:cNvSpPr/>
            <p:nvPr>
              <p:custDataLst>
                <p:tags r:id="rId37"/>
              </p:custDataLst>
            </p:nvPr>
          </p:nvSpPr>
          <p:spPr bwMode="auto">
            <a:xfrm>
              <a:off x="7716838" y="5238750"/>
              <a:ext cx="382588" cy="188912"/>
            </a:xfrm>
            <a:custGeom>
              <a:avLst/>
              <a:gdLst>
                <a:gd name="T0" fmla="*/ 164 w 164"/>
                <a:gd name="T1" fmla="*/ 81 h 81"/>
                <a:gd name="T2" fmla="*/ 0 w 164"/>
                <a:gd name="T3" fmla="*/ 81 h 81"/>
                <a:gd name="T4" fmla="*/ 0 w 164"/>
                <a:gd name="T5" fmla="*/ 59 h 81"/>
                <a:gd name="T6" fmla="*/ 20 w 164"/>
                <a:gd name="T7" fmla="*/ 32 h 81"/>
                <a:gd name="T8" fmla="*/ 56 w 164"/>
                <a:gd name="T9" fmla="*/ 19 h 81"/>
                <a:gd name="T10" fmla="*/ 56 w 164"/>
                <a:gd name="T11" fmla="*/ 2 h 81"/>
                <a:gd name="T12" fmla="*/ 68 w 164"/>
                <a:gd name="T13" fmla="*/ 2 h 81"/>
                <a:gd name="T14" fmla="*/ 68 w 164"/>
                <a:gd name="T15" fmla="*/ 27 h 81"/>
                <a:gd name="T16" fmla="*/ 24 w 164"/>
                <a:gd name="T17" fmla="*/ 43 h 81"/>
                <a:gd name="T18" fmla="*/ 12 w 164"/>
                <a:gd name="T19" fmla="*/ 59 h 81"/>
                <a:gd name="T20" fmla="*/ 12 w 164"/>
                <a:gd name="T21" fmla="*/ 69 h 81"/>
                <a:gd name="T22" fmla="*/ 152 w 164"/>
                <a:gd name="T23" fmla="*/ 69 h 81"/>
                <a:gd name="T24" fmla="*/ 152 w 164"/>
                <a:gd name="T25" fmla="*/ 59 h 81"/>
                <a:gd name="T26" fmla="*/ 140 w 164"/>
                <a:gd name="T27" fmla="*/ 43 h 81"/>
                <a:gd name="T28" fmla="*/ 96 w 164"/>
                <a:gd name="T29" fmla="*/ 27 h 81"/>
                <a:gd name="T30" fmla="*/ 96 w 164"/>
                <a:gd name="T31" fmla="*/ 0 h 81"/>
                <a:gd name="T32" fmla="*/ 108 w 164"/>
                <a:gd name="T33" fmla="*/ 0 h 81"/>
                <a:gd name="T34" fmla="*/ 108 w 164"/>
                <a:gd name="T35" fmla="*/ 19 h 81"/>
                <a:gd name="T36" fmla="*/ 144 w 164"/>
                <a:gd name="T37" fmla="*/ 32 h 81"/>
                <a:gd name="T38" fmla="*/ 164 w 164"/>
                <a:gd name="T39" fmla="*/ 59 h 81"/>
                <a:gd name="T40" fmla="*/ 164 w 164"/>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81">
                  <a:moveTo>
                    <a:pt x="164" y="81"/>
                  </a:moveTo>
                  <a:cubicBezTo>
                    <a:pt x="0" y="81"/>
                    <a:pt x="0" y="81"/>
                    <a:pt x="0" y="81"/>
                  </a:cubicBezTo>
                  <a:cubicBezTo>
                    <a:pt x="0" y="59"/>
                    <a:pt x="0" y="59"/>
                    <a:pt x="0" y="59"/>
                  </a:cubicBezTo>
                  <a:cubicBezTo>
                    <a:pt x="0" y="46"/>
                    <a:pt x="8" y="36"/>
                    <a:pt x="20" y="32"/>
                  </a:cubicBezTo>
                  <a:cubicBezTo>
                    <a:pt x="56" y="19"/>
                    <a:pt x="56" y="19"/>
                    <a:pt x="56" y="19"/>
                  </a:cubicBezTo>
                  <a:cubicBezTo>
                    <a:pt x="56" y="2"/>
                    <a:pt x="56" y="2"/>
                    <a:pt x="56" y="2"/>
                  </a:cubicBezTo>
                  <a:cubicBezTo>
                    <a:pt x="68" y="2"/>
                    <a:pt x="68" y="2"/>
                    <a:pt x="68" y="2"/>
                  </a:cubicBezTo>
                  <a:cubicBezTo>
                    <a:pt x="68" y="27"/>
                    <a:pt x="68" y="27"/>
                    <a:pt x="68" y="27"/>
                  </a:cubicBezTo>
                  <a:cubicBezTo>
                    <a:pt x="24" y="43"/>
                    <a:pt x="24" y="43"/>
                    <a:pt x="24" y="43"/>
                  </a:cubicBezTo>
                  <a:cubicBezTo>
                    <a:pt x="16" y="46"/>
                    <a:pt x="12" y="52"/>
                    <a:pt x="12" y="59"/>
                  </a:cubicBezTo>
                  <a:cubicBezTo>
                    <a:pt x="12" y="69"/>
                    <a:pt x="12" y="69"/>
                    <a:pt x="12" y="69"/>
                  </a:cubicBezTo>
                  <a:cubicBezTo>
                    <a:pt x="152" y="69"/>
                    <a:pt x="152" y="69"/>
                    <a:pt x="152" y="69"/>
                  </a:cubicBezTo>
                  <a:cubicBezTo>
                    <a:pt x="152" y="59"/>
                    <a:pt x="152" y="59"/>
                    <a:pt x="152" y="59"/>
                  </a:cubicBezTo>
                  <a:cubicBezTo>
                    <a:pt x="152" y="52"/>
                    <a:pt x="147" y="46"/>
                    <a:pt x="140" y="43"/>
                  </a:cubicBezTo>
                  <a:cubicBezTo>
                    <a:pt x="96" y="27"/>
                    <a:pt x="96" y="27"/>
                    <a:pt x="96" y="27"/>
                  </a:cubicBezTo>
                  <a:cubicBezTo>
                    <a:pt x="96" y="0"/>
                    <a:pt x="96" y="0"/>
                    <a:pt x="96" y="0"/>
                  </a:cubicBezTo>
                  <a:cubicBezTo>
                    <a:pt x="108" y="0"/>
                    <a:pt x="108" y="0"/>
                    <a:pt x="108" y="0"/>
                  </a:cubicBezTo>
                  <a:cubicBezTo>
                    <a:pt x="108" y="19"/>
                    <a:pt x="108" y="19"/>
                    <a:pt x="108" y="19"/>
                  </a:cubicBezTo>
                  <a:cubicBezTo>
                    <a:pt x="144" y="32"/>
                    <a:pt x="144" y="32"/>
                    <a:pt x="144" y="32"/>
                  </a:cubicBezTo>
                  <a:cubicBezTo>
                    <a:pt x="156" y="36"/>
                    <a:pt x="164" y="47"/>
                    <a:pt x="164" y="59"/>
                  </a:cubicBezTo>
                  <a:lnTo>
                    <a:pt x="164" y="81"/>
                  </a:ln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4" name="Freeform 6"/>
            <p:cNvSpPr>
              <a:spLocks noEditPoints="1"/>
            </p:cNvSpPr>
            <p:nvPr>
              <p:custDataLst>
                <p:tags r:id="rId38"/>
              </p:custDataLst>
            </p:nvPr>
          </p:nvSpPr>
          <p:spPr bwMode="auto">
            <a:xfrm>
              <a:off x="7799388" y="5019675"/>
              <a:ext cx="211138" cy="249237"/>
            </a:xfrm>
            <a:custGeom>
              <a:avLst/>
              <a:gdLst>
                <a:gd name="T0" fmla="*/ 46 w 91"/>
                <a:gd name="T1" fmla="*/ 107 h 107"/>
                <a:gd name="T2" fmla="*/ 0 w 91"/>
                <a:gd name="T3" fmla="*/ 53 h 107"/>
                <a:gd name="T4" fmla="*/ 46 w 91"/>
                <a:gd name="T5" fmla="*/ 0 h 107"/>
                <a:gd name="T6" fmla="*/ 91 w 91"/>
                <a:gd name="T7" fmla="*/ 53 h 107"/>
                <a:gd name="T8" fmla="*/ 46 w 91"/>
                <a:gd name="T9" fmla="*/ 107 h 107"/>
                <a:gd name="T10" fmla="*/ 46 w 91"/>
                <a:gd name="T11" fmla="*/ 12 h 107"/>
                <a:gd name="T12" fmla="*/ 12 w 91"/>
                <a:gd name="T13" fmla="*/ 53 h 107"/>
                <a:gd name="T14" fmla="*/ 46 w 91"/>
                <a:gd name="T15" fmla="*/ 95 h 107"/>
                <a:gd name="T16" fmla="*/ 79 w 91"/>
                <a:gd name="T17" fmla="*/ 53 h 107"/>
                <a:gd name="T18" fmla="*/ 46 w 91"/>
                <a:gd name="T19"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7">
                  <a:moveTo>
                    <a:pt x="46" y="107"/>
                  </a:moveTo>
                  <a:cubicBezTo>
                    <a:pt x="20" y="107"/>
                    <a:pt x="0" y="83"/>
                    <a:pt x="0" y="53"/>
                  </a:cubicBezTo>
                  <a:cubicBezTo>
                    <a:pt x="0" y="24"/>
                    <a:pt x="20" y="0"/>
                    <a:pt x="46" y="0"/>
                  </a:cubicBezTo>
                  <a:cubicBezTo>
                    <a:pt x="71" y="0"/>
                    <a:pt x="91" y="24"/>
                    <a:pt x="91" y="53"/>
                  </a:cubicBezTo>
                  <a:cubicBezTo>
                    <a:pt x="91" y="83"/>
                    <a:pt x="71" y="107"/>
                    <a:pt x="46" y="107"/>
                  </a:cubicBezTo>
                  <a:close/>
                  <a:moveTo>
                    <a:pt x="46" y="12"/>
                  </a:moveTo>
                  <a:cubicBezTo>
                    <a:pt x="27" y="12"/>
                    <a:pt x="12" y="30"/>
                    <a:pt x="12" y="53"/>
                  </a:cubicBezTo>
                  <a:cubicBezTo>
                    <a:pt x="12" y="76"/>
                    <a:pt x="27" y="95"/>
                    <a:pt x="46" y="95"/>
                  </a:cubicBezTo>
                  <a:cubicBezTo>
                    <a:pt x="64" y="95"/>
                    <a:pt x="79" y="76"/>
                    <a:pt x="79" y="53"/>
                  </a:cubicBezTo>
                  <a:cubicBezTo>
                    <a:pt x="79" y="30"/>
                    <a:pt x="64" y="12"/>
                    <a:pt x="46" y="12"/>
                  </a:cubicBez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5" name="Freeform 7"/>
            <p:cNvSpPr/>
            <p:nvPr>
              <p:custDataLst>
                <p:tags r:id="rId39"/>
              </p:custDataLst>
            </p:nvPr>
          </p:nvSpPr>
          <p:spPr bwMode="auto">
            <a:xfrm>
              <a:off x="7808913" y="5068888"/>
              <a:ext cx="190500" cy="80962"/>
            </a:xfrm>
            <a:custGeom>
              <a:avLst/>
              <a:gdLst>
                <a:gd name="T0" fmla="*/ 71 w 82"/>
                <a:gd name="T1" fmla="*/ 35 h 35"/>
                <a:gd name="T2" fmla="*/ 47 w 82"/>
                <a:gd name="T3" fmla="*/ 23 h 35"/>
                <a:gd name="T4" fmla="*/ 18 w 82"/>
                <a:gd name="T5" fmla="*/ 34 h 35"/>
                <a:gd name="T6" fmla="*/ 0 w 82"/>
                <a:gd name="T7" fmla="*/ 30 h 35"/>
                <a:gd name="T8" fmla="*/ 5 w 82"/>
                <a:gd name="T9" fmla="*/ 19 h 35"/>
                <a:gd name="T10" fmla="*/ 18 w 82"/>
                <a:gd name="T11" fmla="*/ 22 h 35"/>
                <a:gd name="T12" fmla="*/ 42 w 82"/>
                <a:gd name="T13" fmla="*/ 10 h 35"/>
                <a:gd name="T14" fmla="*/ 48 w 82"/>
                <a:gd name="T15" fmla="*/ 0 h 35"/>
                <a:gd name="T16" fmla="*/ 53 w 82"/>
                <a:gd name="T17" fmla="*/ 10 h 35"/>
                <a:gd name="T18" fmla="*/ 76 w 82"/>
                <a:gd name="T19" fmla="*/ 22 h 35"/>
                <a:gd name="T20" fmla="*/ 79 w 82"/>
                <a:gd name="T21" fmla="*/ 22 h 35"/>
                <a:gd name="T22" fmla="*/ 81 w 82"/>
                <a:gd name="T23" fmla="*/ 22 h 35"/>
                <a:gd name="T24" fmla="*/ 82 w 82"/>
                <a:gd name="T25" fmla="*/ 34 h 35"/>
                <a:gd name="T26" fmla="*/ 80 w 82"/>
                <a:gd name="T27" fmla="*/ 34 h 35"/>
                <a:gd name="T28" fmla="*/ 79 w 82"/>
                <a:gd name="T29" fmla="*/ 34 h 35"/>
                <a:gd name="T30" fmla="*/ 71 w 82"/>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35">
                  <a:moveTo>
                    <a:pt x="71" y="35"/>
                  </a:moveTo>
                  <a:cubicBezTo>
                    <a:pt x="61" y="35"/>
                    <a:pt x="54" y="31"/>
                    <a:pt x="47" y="23"/>
                  </a:cubicBezTo>
                  <a:cubicBezTo>
                    <a:pt x="40" y="30"/>
                    <a:pt x="28" y="34"/>
                    <a:pt x="18" y="34"/>
                  </a:cubicBezTo>
                  <a:cubicBezTo>
                    <a:pt x="11" y="34"/>
                    <a:pt x="5" y="33"/>
                    <a:pt x="0" y="30"/>
                  </a:cubicBezTo>
                  <a:cubicBezTo>
                    <a:pt x="5" y="19"/>
                    <a:pt x="5" y="19"/>
                    <a:pt x="5" y="19"/>
                  </a:cubicBezTo>
                  <a:cubicBezTo>
                    <a:pt x="9" y="21"/>
                    <a:pt x="13" y="22"/>
                    <a:pt x="18" y="22"/>
                  </a:cubicBezTo>
                  <a:cubicBezTo>
                    <a:pt x="27" y="22"/>
                    <a:pt x="39" y="17"/>
                    <a:pt x="42" y="10"/>
                  </a:cubicBezTo>
                  <a:cubicBezTo>
                    <a:pt x="48" y="0"/>
                    <a:pt x="48" y="0"/>
                    <a:pt x="48" y="0"/>
                  </a:cubicBezTo>
                  <a:cubicBezTo>
                    <a:pt x="53" y="10"/>
                    <a:pt x="53" y="10"/>
                    <a:pt x="53" y="10"/>
                  </a:cubicBezTo>
                  <a:cubicBezTo>
                    <a:pt x="59" y="21"/>
                    <a:pt x="66" y="25"/>
                    <a:pt x="76" y="22"/>
                  </a:cubicBezTo>
                  <a:cubicBezTo>
                    <a:pt x="77" y="22"/>
                    <a:pt x="78" y="22"/>
                    <a:pt x="79" y="22"/>
                  </a:cubicBezTo>
                  <a:cubicBezTo>
                    <a:pt x="80" y="22"/>
                    <a:pt x="80" y="22"/>
                    <a:pt x="81" y="22"/>
                  </a:cubicBezTo>
                  <a:cubicBezTo>
                    <a:pt x="82" y="34"/>
                    <a:pt x="82" y="34"/>
                    <a:pt x="82" y="34"/>
                  </a:cubicBezTo>
                  <a:cubicBezTo>
                    <a:pt x="81" y="34"/>
                    <a:pt x="81" y="34"/>
                    <a:pt x="80" y="34"/>
                  </a:cubicBezTo>
                  <a:cubicBezTo>
                    <a:pt x="80" y="34"/>
                    <a:pt x="79" y="34"/>
                    <a:pt x="79" y="34"/>
                  </a:cubicBezTo>
                  <a:cubicBezTo>
                    <a:pt x="76" y="35"/>
                    <a:pt x="73" y="35"/>
                    <a:pt x="71" y="35"/>
                  </a:cubicBez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6" name="Freeform 8"/>
            <p:cNvSpPr/>
            <p:nvPr>
              <p:custDataLst>
                <p:tags r:id="rId40"/>
              </p:custDataLst>
            </p:nvPr>
          </p:nvSpPr>
          <p:spPr bwMode="auto">
            <a:xfrm>
              <a:off x="7904163" y="4857750"/>
              <a:ext cx="382588" cy="350837"/>
            </a:xfrm>
            <a:custGeom>
              <a:avLst/>
              <a:gdLst>
                <a:gd name="T0" fmla="*/ 117 w 241"/>
                <a:gd name="T1" fmla="*/ 221 h 221"/>
                <a:gd name="T2" fmla="*/ 117 w 241"/>
                <a:gd name="T3" fmla="*/ 147 h 221"/>
                <a:gd name="T4" fmla="*/ 97 w 241"/>
                <a:gd name="T5" fmla="*/ 147 h 221"/>
                <a:gd name="T6" fmla="*/ 97 w 241"/>
                <a:gd name="T7" fmla="*/ 130 h 221"/>
                <a:gd name="T8" fmla="*/ 135 w 241"/>
                <a:gd name="T9" fmla="*/ 130 h 221"/>
                <a:gd name="T10" fmla="*/ 135 w 241"/>
                <a:gd name="T11" fmla="*/ 174 h 221"/>
                <a:gd name="T12" fmla="*/ 175 w 241"/>
                <a:gd name="T13" fmla="*/ 130 h 221"/>
                <a:gd name="T14" fmla="*/ 223 w 241"/>
                <a:gd name="T15" fmla="*/ 130 h 221"/>
                <a:gd name="T16" fmla="*/ 223 w 241"/>
                <a:gd name="T17" fmla="*/ 18 h 221"/>
                <a:gd name="T18" fmla="*/ 17 w 241"/>
                <a:gd name="T19" fmla="*/ 18 h 221"/>
                <a:gd name="T20" fmla="*/ 17 w 241"/>
                <a:gd name="T21" fmla="*/ 68 h 221"/>
                <a:gd name="T22" fmla="*/ 0 w 241"/>
                <a:gd name="T23" fmla="*/ 68 h 221"/>
                <a:gd name="T24" fmla="*/ 0 w 241"/>
                <a:gd name="T25" fmla="*/ 0 h 221"/>
                <a:gd name="T26" fmla="*/ 241 w 241"/>
                <a:gd name="T27" fmla="*/ 0 h 221"/>
                <a:gd name="T28" fmla="*/ 241 w 241"/>
                <a:gd name="T29" fmla="*/ 147 h 221"/>
                <a:gd name="T30" fmla="*/ 183 w 241"/>
                <a:gd name="T31" fmla="*/ 147 h 221"/>
                <a:gd name="T32" fmla="*/ 117 w 241"/>
                <a:gd name="T3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221">
                  <a:moveTo>
                    <a:pt x="117" y="221"/>
                  </a:moveTo>
                  <a:lnTo>
                    <a:pt x="117" y="147"/>
                  </a:lnTo>
                  <a:lnTo>
                    <a:pt x="97" y="147"/>
                  </a:lnTo>
                  <a:lnTo>
                    <a:pt x="97" y="130"/>
                  </a:lnTo>
                  <a:lnTo>
                    <a:pt x="135" y="130"/>
                  </a:lnTo>
                  <a:lnTo>
                    <a:pt x="135" y="174"/>
                  </a:lnTo>
                  <a:lnTo>
                    <a:pt x="175" y="130"/>
                  </a:lnTo>
                  <a:lnTo>
                    <a:pt x="223" y="130"/>
                  </a:lnTo>
                  <a:lnTo>
                    <a:pt x="223" y="18"/>
                  </a:lnTo>
                  <a:lnTo>
                    <a:pt x="17" y="18"/>
                  </a:lnTo>
                  <a:lnTo>
                    <a:pt x="17" y="68"/>
                  </a:lnTo>
                  <a:lnTo>
                    <a:pt x="0" y="68"/>
                  </a:lnTo>
                  <a:lnTo>
                    <a:pt x="0" y="0"/>
                  </a:lnTo>
                  <a:lnTo>
                    <a:pt x="241" y="0"/>
                  </a:lnTo>
                  <a:lnTo>
                    <a:pt x="241" y="147"/>
                  </a:lnTo>
                  <a:lnTo>
                    <a:pt x="183" y="147"/>
                  </a:lnTo>
                  <a:lnTo>
                    <a:pt x="117" y="221"/>
                  </a:ln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7" name="Freeform 9"/>
            <p:cNvSpPr/>
            <p:nvPr>
              <p:custDataLst>
                <p:tags r:id="rId41"/>
              </p:custDataLst>
            </p:nvPr>
          </p:nvSpPr>
          <p:spPr bwMode="auto">
            <a:xfrm>
              <a:off x="80184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8" name="Freeform 10"/>
            <p:cNvSpPr/>
            <p:nvPr>
              <p:custDataLst>
                <p:tags r:id="rId42"/>
              </p:custDataLst>
            </p:nvPr>
          </p:nvSpPr>
          <p:spPr bwMode="auto">
            <a:xfrm>
              <a:off x="80946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sp>
          <p:nvSpPr>
            <p:cNvPr id="89" name="Freeform 11"/>
            <p:cNvSpPr/>
            <p:nvPr>
              <p:custDataLst>
                <p:tags r:id="rId43"/>
              </p:custDataLst>
            </p:nvPr>
          </p:nvSpPr>
          <p:spPr bwMode="auto">
            <a:xfrm>
              <a:off x="8172450"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w="6350">
              <a:solidFill>
                <a:schemeClr val="bg1"/>
              </a:solidFill>
            </a:ln>
          </p:spPr>
          <p:txBody>
            <a:bodyPr vert="horz" wrap="square" lIns="91440" tIns="45720" rIns="91440" bIns="45720" numCol="1" anchor="t" anchorCtr="0" compatLnSpc="1"/>
            <a:p>
              <a:endParaRPr lang="id-ID">
                <a:latin typeface="字魂59号-创粗黑" panose="00000500000000000000" charset="-122"/>
                <a:ea typeface="字魂59号-创粗黑" panose="0000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custDataLst>
              <p:tags r:id="rId1"/>
            </p:custDataLst>
          </p:nvPr>
        </p:nvPicPr>
        <p:blipFill>
          <a:blip r:embed="rId2">
            <a:alphaModFix amt="66000"/>
          </a:blip>
          <a:stretch>
            <a:fillRect/>
          </a:stretch>
        </p:blipFill>
        <p:spPr>
          <a:xfrm>
            <a:off x="0" y="0"/>
            <a:ext cx="12192000" cy="6858635"/>
          </a:xfrm>
          <a:prstGeom prst="rect">
            <a:avLst/>
          </a:prstGeom>
          <a:noFill/>
          <a:ln w="9525">
            <a:noFill/>
          </a:ln>
        </p:spPr>
      </p:pic>
      <p:sp>
        <p:nvSpPr>
          <p:cNvPr id="15" name="Rectangle 8"/>
          <p:cNvSpPr/>
          <p:nvPr>
            <p:custDataLst>
              <p:tags r:id="rId3"/>
            </p:custDataLst>
          </p:nvPr>
        </p:nvSpPr>
        <p:spPr>
          <a:xfrm>
            <a:off x="0" y="-27305"/>
            <a:ext cx="12192000" cy="6839585"/>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latin typeface="Arial" panose="020B0604020202020204" pitchFamily="34" charset="0"/>
              <a:ea typeface="微软雅黑" panose="020B0503020204020204" charset="-122"/>
              <a:sym typeface="Arial" panose="020B0604020202020204" pitchFamily="34" charset="0"/>
            </a:endParaRPr>
          </a:p>
        </p:txBody>
      </p:sp>
      <p:sp>
        <p:nvSpPr>
          <p:cNvPr id="16" name="文本框 12"/>
          <p:cNvSpPr txBox="1">
            <a:spLocks noChangeArrowheads="1"/>
          </p:cNvSpPr>
          <p:nvPr>
            <p:custDataLst>
              <p:tags r:id="rId4"/>
            </p:custDataLst>
          </p:nvPr>
        </p:nvSpPr>
        <p:spPr bwMode="auto">
          <a:xfrm>
            <a:off x="6384290" y="4220845"/>
            <a:ext cx="3140075" cy="599440"/>
          </a:xfrm>
          <a:prstGeom prst="rect">
            <a:avLst/>
          </a:prstGeom>
          <a:noFill/>
          <a:ln w="9525">
            <a:noFill/>
            <a:miter lim="800000"/>
          </a:ln>
        </p:spPr>
        <p:txBody>
          <a:bodyPr wrap="square" lIns="0" tIns="0" rIns="0">
            <a:spAutoFit/>
          </a:bodyPr>
          <a:lstStyle/>
          <a:p>
            <a:r>
              <a:rPr lang="zh-CN" altLang="en-US" sz="3600" b="1" dirty="0">
                <a:solidFill>
                  <a:schemeClr val="bg1"/>
                </a:solidFill>
                <a:latin typeface="微软雅黑" panose="020B0503020204020204" charset="-122"/>
                <a:ea typeface="微软雅黑" panose="020B0503020204020204" charset="-122"/>
                <a:sym typeface="微软雅黑" panose="020B0503020204020204" charset="-122"/>
              </a:rPr>
              <a:t>控制系统痛点</a:t>
            </a:r>
            <a:endParaRPr lang="zh-CN" altLang="en-US" sz="3600" b="1" dirty="0">
              <a:solidFill>
                <a:schemeClr val="bg1"/>
              </a:solidFill>
              <a:latin typeface="微软雅黑" panose="020B0503020204020204" charset="-122"/>
              <a:ea typeface="微软雅黑" panose="020B0503020204020204" charset="-122"/>
              <a:cs typeface="Alibaba PuHuiTi" pitchFamily="18" charset="-122"/>
              <a:sym typeface="+mn-ea"/>
            </a:endParaRPr>
          </a:p>
        </p:txBody>
      </p:sp>
      <p:sp>
        <p:nvSpPr>
          <p:cNvPr id="17" name="TextBox 6"/>
          <p:cNvSpPr txBox="1"/>
          <p:nvPr>
            <p:custDataLst>
              <p:tags r:id="rId5"/>
            </p:custDataLst>
          </p:nvPr>
        </p:nvSpPr>
        <p:spPr>
          <a:xfrm>
            <a:off x="5088467" y="3382433"/>
            <a:ext cx="1123527" cy="666115"/>
          </a:xfrm>
          <a:prstGeom prst="rect">
            <a:avLst/>
          </a:prstGeom>
          <a:noFill/>
        </p:spPr>
        <p:txBody>
          <a:bodyPr wrap="square" rtlCol="0">
            <a:spAutoFit/>
          </a:bodyPr>
          <a:lstStyle/>
          <a:p>
            <a:r>
              <a:rPr lang="en-US" altLang="zh-CN" sz="3735" dirty="0">
                <a:solidFill>
                  <a:srgbClr val="C00000"/>
                </a:solidFill>
                <a:latin typeface="微软雅黑" panose="020B0503020204020204" charset="-122"/>
                <a:ea typeface="微软雅黑" panose="020B0503020204020204" charset="-122"/>
              </a:rPr>
              <a:t>01.</a:t>
            </a:r>
            <a:endParaRPr lang="en-US" altLang="zh-CN" sz="3735" dirty="0">
              <a:solidFill>
                <a:srgbClr val="C00000"/>
              </a:solidFill>
              <a:latin typeface="微软雅黑" panose="020B0503020204020204" charset="-122"/>
              <a:ea typeface="微软雅黑" panose="020B0503020204020204" charset="-122"/>
            </a:endParaRPr>
          </a:p>
        </p:txBody>
      </p:sp>
      <p:cxnSp>
        <p:nvCxnSpPr>
          <p:cNvPr id="18" name="Straight Connector 7"/>
          <p:cNvCxnSpPr/>
          <p:nvPr>
            <p:custDataLst>
              <p:tags r:id="rId6"/>
            </p:custDataLst>
          </p:nvPr>
        </p:nvCxnSpPr>
        <p:spPr>
          <a:xfrm>
            <a:off x="0" y="3797794"/>
            <a:ext cx="491842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8"/>
          <p:cNvCxnSpPr/>
          <p:nvPr>
            <p:custDataLst>
              <p:tags r:id="rId7"/>
            </p:custDataLst>
          </p:nvPr>
        </p:nvCxnSpPr>
        <p:spPr>
          <a:xfrm>
            <a:off x="9587453" y="4557814"/>
            <a:ext cx="260454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descr="图层0"/>
          <p:cNvPicPr>
            <a:picLocks noChangeAspect="1"/>
          </p:cNvPicPr>
          <p:nvPr>
            <p:custDataLst>
              <p:tags r:id="rId8"/>
            </p:custDataLst>
          </p:nvPr>
        </p:nvPicPr>
        <p:blipFill>
          <a:blip r:embed="rId9" cstate="print"/>
          <a:stretch>
            <a:fillRect/>
          </a:stretch>
        </p:blipFill>
        <p:spPr>
          <a:xfrm>
            <a:off x="10920518" y="260350"/>
            <a:ext cx="1131993" cy="814493"/>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ṣ1íḋe"/>
          <p:cNvSpPr txBox="1"/>
          <p:nvPr/>
        </p:nvSpPr>
        <p:spPr bwMode="auto">
          <a:xfrm>
            <a:off x="46990" y="200025"/>
            <a:ext cx="2856230" cy="647065"/>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会议室痛点</a:t>
            </a:r>
            <a:r>
              <a:rPr lang="zh-CN" altLang="en-US" sz="2665" b="1" dirty="0">
                <a:solidFill>
                  <a:schemeClr val="bg1"/>
                </a:solidFill>
                <a:latin typeface="微软雅黑" panose="020B0503020204020204" charset="-122"/>
                <a:ea typeface="微软雅黑" panose="020B0503020204020204" charset="-122"/>
                <a:sym typeface="+mn-ea"/>
              </a:rPr>
              <a:t>问题</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9" name="矩形 8"/>
          <p:cNvSpPr/>
          <p:nvPr/>
        </p:nvSpPr>
        <p:spPr>
          <a:xfrm>
            <a:off x="143511" y="799253"/>
            <a:ext cx="576580" cy="47413"/>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p:txBody>
      </p:sp>
      <p:sp>
        <p:nvSpPr>
          <p:cNvPr id="4" name="文本框 3"/>
          <p:cNvSpPr txBox="1"/>
          <p:nvPr>
            <p:custDataLst>
              <p:tags r:id="rId1"/>
            </p:custDataLst>
          </p:nvPr>
        </p:nvSpPr>
        <p:spPr>
          <a:xfrm>
            <a:off x="13375758" y="1770350"/>
            <a:ext cx="184731" cy="769441"/>
          </a:xfrm>
          <a:prstGeom prst="rect">
            <a:avLst/>
          </a:prstGeom>
          <a:noFill/>
        </p:spPr>
        <p:txBody>
          <a:bodyPr wrap="none" rtlCol="0">
            <a:spAutoFit/>
          </a:bodyPr>
          <a:p>
            <a:endParaRPr kumimoji="1" lang="zh-CN" altLang="en-US" sz="4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30"/>
          <p:cNvSpPr>
            <a:spLocks noChangeArrowheads="1"/>
          </p:cNvSpPr>
          <p:nvPr>
            <p:custDataLst>
              <p:tags r:id="rId2"/>
            </p:custDataLst>
          </p:nvPr>
        </p:nvSpPr>
        <p:spPr bwMode="auto">
          <a:xfrm>
            <a:off x="6527800" y="2708910"/>
            <a:ext cx="5703570" cy="18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marL="285750" indent="-285750">
              <a:lnSpc>
                <a:spcPct val="120000"/>
              </a:lnSpc>
              <a:spcAft>
                <a:spcPts val="600"/>
              </a:spcAft>
              <a:buFont typeface="Arial" panose="020B0604020202020204" pitchFamily="34" charset="0"/>
              <a:buChar char="•"/>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投影仪无法满足高清晰度需求</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20000"/>
              </a:lnSpc>
              <a:spcAft>
                <a:spcPts val="600"/>
              </a:spcAft>
              <a:buFont typeface="Arial" panose="020B0604020202020204" pitchFamily="34" charset="0"/>
              <a:buChar char="•"/>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视频信号传输方式单一</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20000"/>
              </a:lnSpc>
              <a:spcAft>
                <a:spcPts val="600"/>
              </a:spcAft>
              <a:buFont typeface="Arial" panose="020B0604020202020204" pitchFamily="34" charset="0"/>
              <a:buChar char="•"/>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无法有效结合会议室中控</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20000"/>
              </a:lnSpc>
              <a:spcAft>
                <a:spcPts val="600"/>
              </a:spcAft>
              <a:buFont typeface="Arial" panose="020B0604020202020204" pitchFamily="34" charset="0"/>
              <a:buChar char="•"/>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传统设备过大，占用</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空间</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20000"/>
              </a:lnSpc>
              <a:spcAft>
                <a:spcPts val="600"/>
              </a:spcAft>
              <a:buFont typeface="Arial" panose="020B0604020202020204" pitchFamily="34" charset="0"/>
              <a:buChar char="•"/>
            </a:pPr>
            <a:r>
              <a:rPr lang="en-US" alt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endParaRPr lang="en-US" alt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pic>
        <p:nvPicPr>
          <p:cNvPr id="7" name="图片 6" descr="INH_19064_09774"/>
          <p:cNvPicPr>
            <a:picLocks noChangeAspect="1"/>
          </p:cNvPicPr>
          <p:nvPr>
            <p:custDataLst>
              <p:tags r:id="rId3"/>
            </p:custDataLst>
          </p:nvPr>
        </p:nvPicPr>
        <p:blipFill>
          <a:blip r:embed="rId4">
            <a:clrChange>
              <a:clrFrom>
                <a:srgbClr val="655C55">
                  <a:alpha val="100000"/>
                </a:srgbClr>
              </a:clrFrom>
              <a:clrTo>
                <a:srgbClr val="655C55">
                  <a:alpha val="100000"/>
                  <a:alpha val="0"/>
                </a:srgbClr>
              </a:clrTo>
            </a:clrChange>
            <a:grayscl/>
          </a:blip>
          <a:stretch>
            <a:fillRect/>
          </a:stretch>
        </p:blipFill>
        <p:spPr>
          <a:xfrm>
            <a:off x="623570" y="2348865"/>
            <a:ext cx="4766310" cy="3178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custDataLst>
              <p:tags r:id="rId1"/>
            </p:custDataLst>
          </p:nvPr>
        </p:nvPicPr>
        <p:blipFill>
          <a:blip r:embed="rId2">
            <a:alphaModFix amt="66000"/>
          </a:blip>
          <a:stretch>
            <a:fillRect/>
          </a:stretch>
        </p:blipFill>
        <p:spPr>
          <a:xfrm>
            <a:off x="0" y="0"/>
            <a:ext cx="12192000" cy="6858635"/>
          </a:xfrm>
          <a:prstGeom prst="rect">
            <a:avLst/>
          </a:prstGeom>
          <a:noFill/>
          <a:ln w="9525">
            <a:noFill/>
          </a:ln>
        </p:spPr>
      </p:pic>
      <p:sp>
        <p:nvSpPr>
          <p:cNvPr id="15" name="Rectangle 8"/>
          <p:cNvSpPr/>
          <p:nvPr>
            <p:custDataLst>
              <p:tags r:id="rId3"/>
            </p:custDataLst>
          </p:nvPr>
        </p:nvSpPr>
        <p:spPr>
          <a:xfrm>
            <a:off x="47625" y="-27305"/>
            <a:ext cx="12192000" cy="6839585"/>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latin typeface="微软雅黑" panose="020B0503020204020204" charset="-122"/>
              <a:ea typeface="微软雅黑" panose="020B0503020204020204" charset="-122"/>
              <a:sym typeface="Arial" panose="020B0604020202020204" pitchFamily="34" charset="0"/>
            </a:endParaRPr>
          </a:p>
        </p:txBody>
      </p:sp>
      <p:sp>
        <p:nvSpPr>
          <p:cNvPr id="16" name="文本框 12"/>
          <p:cNvSpPr txBox="1">
            <a:spLocks noChangeArrowheads="1"/>
          </p:cNvSpPr>
          <p:nvPr>
            <p:custDataLst>
              <p:tags r:id="rId4"/>
            </p:custDataLst>
          </p:nvPr>
        </p:nvSpPr>
        <p:spPr bwMode="auto">
          <a:xfrm>
            <a:off x="6384291" y="4220845"/>
            <a:ext cx="3140075" cy="599440"/>
          </a:xfrm>
          <a:prstGeom prst="rect">
            <a:avLst/>
          </a:prstGeom>
          <a:noFill/>
          <a:ln w="9525">
            <a:noFill/>
            <a:miter lim="800000"/>
          </a:ln>
        </p:spPr>
        <p:txBody>
          <a:bodyPr wrap="square" lIns="0" tIns="0" rIns="0">
            <a:spAutoFit/>
          </a:bodyPr>
          <a:lstStyle/>
          <a:p>
            <a:r>
              <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rPr>
              <a:t>解决</a:t>
            </a:r>
            <a:r>
              <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rPr>
              <a:t>方案</a:t>
            </a:r>
            <a:endPar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endParaRPr>
          </a:p>
        </p:txBody>
      </p:sp>
      <p:sp>
        <p:nvSpPr>
          <p:cNvPr id="17" name="TextBox 6"/>
          <p:cNvSpPr txBox="1"/>
          <p:nvPr>
            <p:custDataLst>
              <p:tags r:id="rId5"/>
            </p:custDataLst>
          </p:nvPr>
        </p:nvSpPr>
        <p:spPr>
          <a:xfrm>
            <a:off x="5088467" y="3382433"/>
            <a:ext cx="1123527" cy="666115"/>
          </a:xfrm>
          <a:prstGeom prst="rect">
            <a:avLst/>
          </a:prstGeom>
          <a:noFill/>
        </p:spPr>
        <p:txBody>
          <a:bodyPr wrap="square" rtlCol="0">
            <a:spAutoFit/>
          </a:bodyPr>
          <a:lstStyle/>
          <a:p>
            <a:r>
              <a:rPr lang="en-US" altLang="zh-CN" sz="3735" dirty="0">
                <a:solidFill>
                  <a:srgbClr val="C00000"/>
                </a:solidFill>
                <a:latin typeface="微软雅黑" panose="020B0503020204020204" charset="-122"/>
                <a:ea typeface="微软雅黑" panose="020B0503020204020204" charset="-122"/>
              </a:rPr>
              <a:t>02.</a:t>
            </a:r>
            <a:endParaRPr lang="en-US" altLang="zh-CN" sz="3735" dirty="0">
              <a:solidFill>
                <a:srgbClr val="C00000"/>
              </a:solidFill>
              <a:latin typeface="微软雅黑" panose="020B0503020204020204" charset="-122"/>
              <a:ea typeface="微软雅黑" panose="020B0503020204020204" charset="-122"/>
            </a:endParaRPr>
          </a:p>
        </p:txBody>
      </p:sp>
      <p:cxnSp>
        <p:nvCxnSpPr>
          <p:cNvPr id="18" name="Straight Connector 7"/>
          <p:cNvCxnSpPr/>
          <p:nvPr>
            <p:custDataLst>
              <p:tags r:id="rId6"/>
            </p:custDataLst>
          </p:nvPr>
        </p:nvCxnSpPr>
        <p:spPr>
          <a:xfrm>
            <a:off x="0" y="3797795"/>
            <a:ext cx="491842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8"/>
          <p:cNvCxnSpPr/>
          <p:nvPr>
            <p:custDataLst>
              <p:tags r:id="rId7"/>
            </p:custDataLst>
          </p:nvPr>
        </p:nvCxnSpPr>
        <p:spPr>
          <a:xfrm>
            <a:off x="9587453" y="4557815"/>
            <a:ext cx="260454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图片 2" descr="图层0"/>
          <p:cNvPicPr>
            <a:picLocks noChangeAspect="1"/>
          </p:cNvPicPr>
          <p:nvPr>
            <p:custDataLst>
              <p:tags r:id="rId8"/>
            </p:custDataLst>
          </p:nvPr>
        </p:nvPicPr>
        <p:blipFill>
          <a:blip r:embed="rId9" cstate="print"/>
          <a:stretch>
            <a:fillRect/>
          </a:stretch>
        </p:blipFill>
        <p:spPr>
          <a:xfrm>
            <a:off x="10920518" y="260350"/>
            <a:ext cx="1131993" cy="814493"/>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2705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方案</a:t>
            </a:r>
            <a:r>
              <a:rPr lang="zh-CN" altLang="en-US" sz="2665" b="1" dirty="0">
                <a:solidFill>
                  <a:schemeClr val="bg1"/>
                </a:solidFill>
                <a:latin typeface="微软雅黑" panose="020B0503020204020204" charset="-122"/>
                <a:ea typeface="微软雅黑" panose="020B0503020204020204" charset="-122"/>
                <a:sym typeface="+mn-ea"/>
              </a:rPr>
              <a:t>概述</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sp>
        <p:nvSpPr>
          <p:cNvPr id="3" name="矩形 30"/>
          <p:cNvSpPr>
            <a:spLocks noChangeArrowheads="1"/>
          </p:cNvSpPr>
          <p:nvPr>
            <p:custDataLst>
              <p:tags r:id="rId3"/>
            </p:custDataLst>
          </p:nvPr>
        </p:nvSpPr>
        <p:spPr bwMode="auto">
          <a:xfrm>
            <a:off x="1631950" y="1124585"/>
            <a:ext cx="9149715" cy="9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indent="0">
              <a:lnSpc>
                <a:spcPct val="120000"/>
              </a:lnSpc>
              <a:spcAft>
                <a:spcPts val="600"/>
              </a:spcAft>
              <a:buFont typeface="Arial" panose="020B0604020202020204" pitchFamily="34" charset="0"/>
              <a:buNone/>
            </a:pP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LED-F486是针对LED显示屏工程市场开发的一款操作简易，功能丰富的纯硬件设备，支持高清画质、多种输入接口、多种控制方式，灵活小巧，安装简便</a:t>
            </a:r>
            <a:r>
              <a:rPr lang="en-US" altLang="zh-CN" sz="1600" spc="150" dirty="0">
                <a:solidFill>
                  <a:schemeClr val="bg1"/>
                </a:solidFill>
                <a:latin typeface="微软雅黑" panose="020B0503020204020204" charset="-122"/>
                <a:ea typeface="微软雅黑" panose="020B0503020204020204" charset="-122"/>
                <a:cs typeface="微软雅黑" panose="020B0503020204020204" charset="-122"/>
                <a:sym typeface="+mn-lt"/>
              </a:rPr>
              <a:t>,</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满足会议室、</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ea"/>
              </a:rPr>
              <a:t>中小型的展览展示</a:t>
            </a:r>
            <a:r>
              <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rPr>
              <a:t>、培训中心、视频会议等场景应用需求。</a:t>
            </a:r>
            <a:endParaRPr lang="zh-CN" altLang="en-US" sz="1600" spc="15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pic>
        <p:nvPicPr>
          <p:cNvPr id="11" name="图片 10"/>
          <p:cNvPicPr>
            <a:picLocks noChangeAspect="1"/>
          </p:cNvPicPr>
          <p:nvPr>
            <p:custDataLst>
              <p:tags r:id="rId4"/>
            </p:custDataLst>
          </p:nvPr>
        </p:nvPicPr>
        <p:blipFill>
          <a:blip r:embed="rId5"/>
          <a:stretch>
            <a:fillRect/>
          </a:stretch>
        </p:blipFill>
        <p:spPr>
          <a:xfrm>
            <a:off x="3575685" y="2132330"/>
            <a:ext cx="5436235" cy="40767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iṣ1íḋe"/>
          <p:cNvSpPr txBox="1"/>
          <p:nvPr>
            <p:custDataLst>
              <p:tags r:id="rId1"/>
            </p:custDataLst>
          </p:nvPr>
        </p:nvSpPr>
        <p:spPr bwMode="auto">
          <a:xfrm>
            <a:off x="-24765" y="199390"/>
            <a:ext cx="4543425" cy="52705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系统</a:t>
            </a:r>
            <a:r>
              <a:rPr lang="zh-CN" altLang="en-US" sz="2665" b="1" dirty="0">
                <a:solidFill>
                  <a:schemeClr val="bg1"/>
                </a:solidFill>
                <a:latin typeface="微软雅黑" panose="020B0503020204020204" charset="-122"/>
                <a:ea typeface="微软雅黑" panose="020B0503020204020204" charset="-122"/>
                <a:sym typeface="+mn-ea"/>
              </a:rPr>
              <a:t>拓扑图</a:t>
            </a:r>
            <a:endParaRPr lang="zh-CN" altLang="en-US" sz="2665" b="1" dirty="0">
              <a:solidFill>
                <a:schemeClr val="bg1"/>
              </a:solidFill>
              <a:latin typeface="微软雅黑" panose="020B0503020204020204" charset="-122"/>
              <a:ea typeface="微软雅黑" panose="020B0503020204020204" charset="-122"/>
              <a:sym typeface="+mn-ea"/>
            </a:endParaRPr>
          </a:p>
        </p:txBody>
      </p:sp>
      <p:sp>
        <p:nvSpPr>
          <p:cNvPr id="90" name="矩形 89"/>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sp>
        <p:nvSpPr>
          <p:cNvPr id="91" name="文本框 90"/>
          <p:cNvSpPr txBox="1"/>
          <p:nvPr>
            <p:custDataLst>
              <p:tags r:id="rId3"/>
            </p:custDataLst>
          </p:nvPr>
        </p:nvSpPr>
        <p:spPr>
          <a:xfrm>
            <a:off x="5524500" y="776605"/>
            <a:ext cx="1359535" cy="275590"/>
          </a:xfrm>
          <a:prstGeom prst="rect">
            <a:avLst/>
          </a:prstGeom>
          <a:noFill/>
        </p:spPr>
        <p:txBody>
          <a:bodyPr wrap="square" rtlCol="0">
            <a:spAutoFit/>
          </a:bodyPr>
          <a:p>
            <a:pPr algn="ctr"/>
            <a:r>
              <a:rPr lang="en-US" altLang="zh-CN" sz="1200" dirty="0">
                <a:solidFill>
                  <a:schemeClr val="bg1"/>
                </a:solidFill>
                <a:latin typeface="微软雅黑" panose="020B0503020204020204" charset="-122"/>
                <a:ea typeface="微软雅黑" panose="020B0503020204020204" charset="-122"/>
                <a:cs typeface="微软雅黑" panose="020B0503020204020204" charset="-122"/>
              </a:rPr>
              <a:t>LED</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屏</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2" name="矩形 91"/>
          <p:cNvSpPr/>
          <p:nvPr>
            <p:custDataLst>
              <p:tags r:id="rId4"/>
            </p:custDataLst>
          </p:nvPr>
        </p:nvSpPr>
        <p:spPr>
          <a:xfrm>
            <a:off x="3112135" y="1052195"/>
            <a:ext cx="6259195" cy="191960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pic>
        <p:nvPicPr>
          <p:cNvPr id="94" name="图片 93"/>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flipH="1">
            <a:off x="8923800" y="5629304"/>
            <a:ext cx="540651" cy="583436"/>
          </a:xfrm>
          <a:prstGeom prst="rect">
            <a:avLst/>
          </a:prstGeom>
        </p:spPr>
      </p:pic>
      <p:grpSp>
        <p:nvGrpSpPr>
          <p:cNvPr id="95" name="组合 94"/>
          <p:cNvGrpSpPr/>
          <p:nvPr/>
        </p:nvGrpSpPr>
        <p:grpSpPr>
          <a:xfrm>
            <a:off x="4647565" y="5462270"/>
            <a:ext cx="875665" cy="378460"/>
            <a:chOff x="6816" y="8636"/>
            <a:chExt cx="1379" cy="596"/>
          </a:xfrm>
        </p:grpSpPr>
        <p:sp>
          <p:nvSpPr>
            <p:cNvPr id="98" name="矩形 97"/>
            <p:cNvSpPr/>
            <p:nvPr>
              <p:custDataLst>
                <p:tags r:id="rId8"/>
              </p:custDataLst>
            </p:nvPr>
          </p:nvSpPr>
          <p:spPr>
            <a:xfrm>
              <a:off x="6821" y="8636"/>
              <a:ext cx="1374" cy="578"/>
            </a:xfrm>
            <a:prstGeom prst="rect">
              <a:avLst/>
            </a:prstGeom>
            <a:noFill/>
            <a:ln w="0" cap="flat" cmpd="sng" algn="ctr">
              <a:solidFill>
                <a:schemeClr val="tx1">
                  <a:lumMod val="50000"/>
                  <a:lumOff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000" b="0" i="0" u="none" strike="noStrike" cap="none" normalizeH="0" baseline="0">
                <a:ln>
                  <a:noFill/>
                </a:ln>
                <a:solidFill>
                  <a:schemeClr val="tx1"/>
                </a:solidFill>
                <a:effectLst/>
                <a:latin typeface="微软雅黑" panose="020B0503020204020204" charset="-122"/>
                <a:ea typeface="微软雅黑" panose="020B0503020204020204" charset="-122"/>
              </a:endParaRPr>
            </a:p>
          </p:txBody>
        </p:sp>
        <p:pic>
          <p:nvPicPr>
            <p:cNvPr id="100" name="图片 99" descr="pp"/>
            <p:cNvPicPr>
              <a:picLocks noChangeAspect="1"/>
            </p:cNvPicPr>
            <p:nvPr>
              <p:custDataLst>
                <p:tags r:id="rId9"/>
              </p:custDataLst>
            </p:nvPr>
          </p:nvPicPr>
          <p:blipFill>
            <a:blip r:embed="rId10" cstate="print"/>
            <a:stretch>
              <a:fillRect/>
            </a:stretch>
          </p:blipFill>
          <p:spPr>
            <a:xfrm>
              <a:off x="7560" y="8793"/>
              <a:ext cx="503" cy="347"/>
            </a:xfrm>
            <a:prstGeom prst="rect">
              <a:avLst/>
            </a:prstGeom>
          </p:spPr>
        </p:pic>
        <p:pic>
          <p:nvPicPr>
            <p:cNvPr id="104" name="图片 103" descr="df953e390ce86c74c1c1947dca7c0ce3"/>
            <p:cNvPicPr>
              <a:picLocks noChangeAspect="1"/>
            </p:cNvPicPr>
            <p:nvPr>
              <p:custDataLst>
                <p:tags r:id="rId11"/>
              </p:custDataLst>
            </p:nvPr>
          </p:nvPicPr>
          <p:blipFill>
            <a:blip r:embed="rId12" cstate="print"/>
            <a:stretch>
              <a:fillRect/>
            </a:stretch>
          </p:blipFill>
          <p:spPr>
            <a:xfrm>
              <a:off x="6816" y="8658"/>
              <a:ext cx="560" cy="574"/>
            </a:xfrm>
            <a:prstGeom prst="rect">
              <a:avLst/>
            </a:prstGeom>
          </p:spPr>
        </p:pic>
      </p:grpSp>
      <p:pic>
        <p:nvPicPr>
          <p:cNvPr id="105" name="图片 104"/>
          <p:cNvPicPr>
            <a:picLocks noChangeAspect="1"/>
          </p:cNvPicPr>
          <p:nvPr>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2210724" y="5456842"/>
            <a:ext cx="540651" cy="432521"/>
          </a:xfrm>
          <a:prstGeom prst="rect">
            <a:avLst/>
          </a:prstGeom>
        </p:spPr>
      </p:pic>
      <p:sp>
        <p:nvSpPr>
          <p:cNvPr id="106" name="文本框 105"/>
          <p:cNvSpPr txBox="1"/>
          <p:nvPr>
            <p:custDataLst>
              <p:tags r:id="rId15"/>
            </p:custDataLst>
          </p:nvPr>
        </p:nvSpPr>
        <p:spPr>
          <a:xfrm>
            <a:off x="3194613" y="5899756"/>
            <a:ext cx="1174115" cy="245110"/>
          </a:xfrm>
          <a:prstGeom prst="rect">
            <a:avLst/>
          </a:prstGeom>
          <a:noFill/>
        </p:spPr>
        <p:txBody>
          <a:bodyPr wrap="none" rtlCol="0">
            <a:spAutoFit/>
          </a:bodyPr>
          <a:p>
            <a:pPr algn="ctr"/>
            <a:r>
              <a:rPr lang="en-US" altLang="zh-CN" sz="1000" dirty="0">
                <a:solidFill>
                  <a:schemeClr val="bg1"/>
                </a:solidFill>
                <a:latin typeface="微软雅黑" panose="020B0503020204020204" charset="-122"/>
                <a:ea typeface="微软雅黑" panose="020B0503020204020204" charset="-122"/>
              </a:rPr>
              <a:t>HDMI</a:t>
            </a:r>
            <a:r>
              <a:rPr lang="zh-CN" altLang="en-US" sz="1000" dirty="0">
                <a:solidFill>
                  <a:schemeClr val="bg1"/>
                </a:solidFill>
                <a:latin typeface="微软雅黑" panose="020B0503020204020204" charset="-122"/>
                <a:ea typeface="微软雅黑" panose="020B0503020204020204" charset="-122"/>
              </a:rPr>
              <a:t>无线投屏器</a:t>
            </a:r>
            <a:endParaRPr lang="zh-CN" altLang="en-US" sz="1000" dirty="0">
              <a:solidFill>
                <a:schemeClr val="bg1"/>
              </a:solidFill>
              <a:latin typeface="微软雅黑" panose="020B0503020204020204" charset="-122"/>
              <a:ea typeface="微软雅黑" panose="020B0503020204020204" charset="-122"/>
            </a:endParaRPr>
          </a:p>
        </p:txBody>
      </p:sp>
      <p:cxnSp>
        <p:nvCxnSpPr>
          <p:cNvPr id="107" name="直接箭头连接符 106"/>
          <p:cNvCxnSpPr/>
          <p:nvPr>
            <p:custDataLst>
              <p:tags r:id="rId16"/>
            </p:custDataLst>
          </p:nvPr>
        </p:nvCxnSpPr>
        <p:spPr>
          <a:xfrm>
            <a:off x="2939966" y="5693663"/>
            <a:ext cx="381950" cy="0"/>
          </a:xfrm>
          <a:prstGeom prst="straightConnector1">
            <a:avLst/>
          </a:prstGeom>
          <a:ln>
            <a:solidFill>
              <a:srgbClr val="00B050"/>
            </a:solidFill>
            <a:prstDash val="dashDot"/>
            <a:tailEnd type="none"/>
          </a:ln>
        </p:spPr>
        <p:style>
          <a:lnRef idx="1">
            <a:schemeClr val="accent1"/>
          </a:lnRef>
          <a:fillRef idx="0">
            <a:schemeClr val="accent1"/>
          </a:fillRef>
          <a:effectRef idx="0">
            <a:schemeClr val="accent1"/>
          </a:effectRef>
          <a:fontRef idx="minor">
            <a:schemeClr val="tx1"/>
          </a:fontRef>
        </p:style>
      </p:cxnSp>
      <p:sp>
        <p:nvSpPr>
          <p:cNvPr id="108" name="文本框 107"/>
          <p:cNvSpPr txBox="1"/>
          <p:nvPr>
            <p:custDataLst>
              <p:tags r:id="rId17"/>
            </p:custDataLst>
          </p:nvPr>
        </p:nvSpPr>
        <p:spPr>
          <a:xfrm>
            <a:off x="2210387" y="5876896"/>
            <a:ext cx="436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rPr>
              <a:t>电脑</a:t>
            </a:r>
            <a:endParaRPr lang="zh-CN" altLang="en-US" sz="1000" dirty="0">
              <a:solidFill>
                <a:schemeClr val="bg1"/>
              </a:solidFill>
              <a:latin typeface="微软雅黑" panose="020B0503020204020204" charset="-122"/>
              <a:ea typeface="微软雅黑" panose="020B0503020204020204" charset="-122"/>
            </a:endParaRPr>
          </a:p>
        </p:txBody>
      </p:sp>
      <p:sp>
        <p:nvSpPr>
          <p:cNvPr id="109" name="文本框 108"/>
          <p:cNvSpPr txBox="1"/>
          <p:nvPr>
            <p:custDataLst>
              <p:tags r:id="rId18"/>
            </p:custDataLst>
          </p:nvPr>
        </p:nvSpPr>
        <p:spPr>
          <a:xfrm>
            <a:off x="4674766" y="5899756"/>
            <a:ext cx="563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rPr>
              <a:t>信号源</a:t>
            </a:r>
            <a:endParaRPr lang="zh-CN" altLang="en-US" sz="1000" dirty="0">
              <a:solidFill>
                <a:schemeClr val="bg1"/>
              </a:solidFill>
              <a:latin typeface="微软雅黑" panose="020B0503020204020204" charset="-122"/>
              <a:ea typeface="微软雅黑" panose="020B0503020204020204" charset="-122"/>
            </a:endParaRPr>
          </a:p>
        </p:txBody>
      </p:sp>
      <p:sp>
        <p:nvSpPr>
          <p:cNvPr id="111" name="文本框 110"/>
          <p:cNvSpPr txBox="1"/>
          <p:nvPr>
            <p:custDataLst>
              <p:tags r:id="rId19"/>
            </p:custDataLst>
          </p:nvPr>
        </p:nvSpPr>
        <p:spPr>
          <a:xfrm>
            <a:off x="8912655" y="6191540"/>
            <a:ext cx="563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rPr>
              <a:t>调音台</a:t>
            </a:r>
            <a:endParaRPr lang="zh-CN" altLang="en-US" sz="1000" dirty="0">
              <a:solidFill>
                <a:schemeClr val="bg1"/>
              </a:solidFill>
              <a:latin typeface="微软雅黑" panose="020B0503020204020204" charset="-122"/>
              <a:ea typeface="微软雅黑" panose="020B0503020204020204" charset="-122"/>
            </a:endParaRPr>
          </a:p>
        </p:txBody>
      </p:sp>
      <p:cxnSp>
        <p:nvCxnSpPr>
          <p:cNvPr id="112" name="直接箭头连接符 111"/>
          <p:cNvCxnSpPr/>
          <p:nvPr>
            <p:custDataLst>
              <p:tags r:id="rId20"/>
            </p:custDataLst>
          </p:nvPr>
        </p:nvCxnSpPr>
        <p:spPr>
          <a:xfrm>
            <a:off x="9486123" y="5908643"/>
            <a:ext cx="223153" cy="0"/>
          </a:xfrm>
          <a:prstGeom prst="straightConnector1">
            <a:avLst/>
          </a:prstGeom>
          <a:ln w="9525">
            <a:solidFill>
              <a:schemeClr val="bg1">
                <a:lumMod val="9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3" name="肘形连接符 52"/>
          <p:cNvCxnSpPr/>
          <p:nvPr>
            <p:custDataLst>
              <p:tags r:id="rId21"/>
            </p:custDataLst>
          </p:nvPr>
        </p:nvCxnSpPr>
        <p:spPr>
          <a:xfrm rot="10800000">
            <a:off x="7070090" y="4515485"/>
            <a:ext cx="1760220" cy="1433195"/>
          </a:xfrm>
          <a:prstGeom prst="bentConnector2">
            <a:avLst/>
          </a:prstGeom>
          <a:solidFill>
            <a:schemeClr val="accent1"/>
          </a:solidFill>
          <a:ln w="9525" cap="flat" cmpd="sng" algn="ctr">
            <a:solidFill>
              <a:schemeClr val="tx2">
                <a:lumMod val="60000"/>
                <a:lumOff val="40000"/>
              </a:schemeClr>
            </a:solidFill>
            <a:prstDash val="solid"/>
            <a:miter lim="800000"/>
            <a:headEnd type="none" w="med" len="med"/>
            <a:tailEnd type="none" w="med" len="med"/>
          </a:ln>
        </p:spPr>
      </p:cxnSp>
      <p:sp>
        <p:nvSpPr>
          <p:cNvPr id="114" name="文本框 113"/>
          <p:cNvSpPr txBox="1"/>
          <p:nvPr>
            <p:custDataLst>
              <p:tags r:id="rId22"/>
            </p:custDataLst>
          </p:nvPr>
        </p:nvSpPr>
        <p:spPr>
          <a:xfrm>
            <a:off x="7276678" y="5548078"/>
            <a:ext cx="617855" cy="39878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音频线</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AUDIO</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5" name="文本框 114"/>
          <p:cNvSpPr txBox="1"/>
          <p:nvPr>
            <p:custDataLst>
              <p:tags r:id="rId23"/>
            </p:custDataLst>
          </p:nvPr>
        </p:nvSpPr>
        <p:spPr>
          <a:xfrm>
            <a:off x="7686675" y="4146550"/>
            <a:ext cx="530860" cy="368935"/>
          </a:xfrm>
          <a:prstGeom prst="rect">
            <a:avLst/>
          </a:prstGeom>
          <a:noFill/>
        </p:spPr>
        <p:txBody>
          <a:bodyPr wrap="none" rtlCol="0">
            <a:no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控制线</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RS232</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116" name="肘形连接符 52"/>
          <p:cNvCxnSpPr>
            <a:endCxn id="139" idx="0"/>
          </p:cNvCxnSpPr>
          <p:nvPr>
            <p:custDataLst>
              <p:tags r:id="rId24"/>
            </p:custDataLst>
          </p:nvPr>
        </p:nvCxnSpPr>
        <p:spPr>
          <a:xfrm rot="10800000" flipV="1">
            <a:off x="3724275" y="3891280"/>
            <a:ext cx="1744345" cy="1584325"/>
          </a:xfrm>
          <a:prstGeom prst="bentConnector2">
            <a:avLst/>
          </a:prstGeom>
          <a:solidFill>
            <a:schemeClr val="accent1"/>
          </a:solidFill>
          <a:ln w="9525" cap="flat" cmpd="sng" algn="ctr">
            <a:solidFill>
              <a:srgbClr val="00B050"/>
            </a:solidFill>
            <a:prstDash val="solid"/>
            <a:miter lim="800000"/>
            <a:headEnd type="none" w="med" len="med"/>
            <a:tailEnd type="none" w="med" len="med"/>
          </a:ln>
        </p:spPr>
      </p:cxnSp>
      <p:pic>
        <p:nvPicPr>
          <p:cNvPr id="117" name="图片 116"/>
          <p:cNvPicPr>
            <a:picLocks noChangeAspect="1"/>
          </p:cNvPicPr>
          <p:nvPr>
            <p:custDataLst>
              <p:tags r:id="rId25"/>
            </p:custDataLst>
          </p:nvPr>
        </p:nvPicPr>
        <p:blipFill>
          <a:blip r:embed="rId26" cstate="print">
            <a:extLst>
              <a:ext uri="{28A0092B-C50C-407E-A947-70E740481C1C}">
                <a14:useLocalDpi xmlns:a14="http://schemas.microsoft.com/office/drawing/2010/main" val="0"/>
              </a:ext>
            </a:extLst>
          </a:blip>
          <a:stretch>
            <a:fillRect/>
          </a:stretch>
        </p:blipFill>
        <p:spPr>
          <a:xfrm>
            <a:off x="9803645" y="5711491"/>
            <a:ext cx="197073" cy="317164"/>
          </a:xfrm>
          <a:prstGeom prst="rect">
            <a:avLst/>
          </a:prstGeom>
        </p:spPr>
      </p:pic>
      <p:pic>
        <p:nvPicPr>
          <p:cNvPr id="118" name="图片 117"/>
          <p:cNvPicPr>
            <a:picLocks noChangeAspect="1"/>
          </p:cNvPicPr>
          <p:nvPr>
            <p:custDataLst>
              <p:tags r:id="rId27"/>
            </p:custDataLst>
          </p:nvPr>
        </p:nvPicPr>
        <p:blipFill>
          <a:blip r:embed="rId28" cstate="print">
            <a:extLst>
              <a:ext uri="{28A0092B-C50C-407E-A947-70E740481C1C}">
                <a14:useLocalDpi xmlns:a14="http://schemas.microsoft.com/office/drawing/2010/main" val="0"/>
              </a:ext>
            </a:extLst>
          </a:blip>
          <a:stretch>
            <a:fillRect/>
          </a:stretch>
        </p:blipFill>
        <p:spPr>
          <a:xfrm>
            <a:off x="10086566" y="5684954"/>
            <a:ext cx="493650" cy="370238"/>
          </a:xfrm>
          <a:prstGeom prst="rect">
            <a:avLst/>
          </a:prstGeom>
        </p:spPr>
      </p:pic>
      <p:sp>
        <p:nvSpPr>
          <p:cNvPr id="119" name="矩形 118"/>
          <p:cNvSpPr/>
          <p:nvPr>
            <p:custDataLst>
              <p:tags r:id="rId29"/>
            </p:custDataLst>
          </p:nvPr>
        </p:nvSpPr>
        <p:spPr>
          <a:xfrm>
            <a:off x="9741039" y="5680500"/>
            <a:ext cx="798621" cy="366902"/>
          </a:xfrm>
          <a:prstGeom prst="rect">
            <a:avLst/>
          </a:prstGeom>
          <a:noFill/>
          <a:ln w="0" cap="flat" cmpd="sng" algn="ctr">
            <a:solidFill>
              <a:schemeClr val="tx1">
                <a:lumMod val="50000"/>
                <a:lumOff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000" b="0" i="0" u="none" strike="noStrike" cap="none" normalizeH="0" baseline="0">
              <a:ln>
                <a:noFill/>
              </a:ln>
              <a:solidFill>
                <a:schemeClr val="tx1"/>
              </a:solidFill>
              <a:effectLst/>
              <a:latin typeface="微软雅黑" panose="020B0503020204020204" charset="-122"/>
              <a:ea typeface="微软雅黑" panose="020B0503020204020204" charset="-122"/>
            </a:endParaRPr>
          </a:p>
        </p:txBody>
      </p:sp>
      <p:pic>
        <p:nvPicPr>
          <p:cNvPr id="120" name="图片 119"/>
          <p:cNvPicPr>
            <a:picLocks noChangeAspect="1"/>
          </p:cNvPicPr>
          <p:nvPr>
            <p:custDataLst>
              <p:tags r:id="rId30"/>
            </p:custDataLst>
          </p:nvPr>
        </p:nvPicPr>
        <p:blipFill>
          <a:blip r:embed="rId26" cstate="print">
            <a:extLst>
              <a:ext uri="{28A0092B-C50C-407E-A947-70E740481C1C}">
                <a14:useLocalDpi xmlns:a14="http://schemas.microsoft.com/office/drawing/2010/main" val="0"/>
              </a:ext>
            </a:extLst>
          </a:blip>
          <a:stretch>
            <a:fillRect/>
          </a:stretch>
        </p:blipFill>
        <p:spPr>
          <a:xfrm>
            <a:off x="9930049" y="5711491"/>
            <a:ext cx="197073" cy="317164"/>
          </a:xfrm>
          <a:prstGeom prst="rect">
            <a:avLst/>
          </a:prstGeom>
        </p:spPr>
      </p:pic>
      <p:sp>
        <p:nvSpPr>
          <p:cNvPr id="121" name="文本框 120"/>
          <p:cNvSpPr txBox="1"/>
          <p:nvPr>
            <p:custDataLst>
              <p:tags r:id="rId31"/>
            </p:custDataLst>
          </p:nvPr>
        </p:nvSpPr>
        <p:spPr>
          <a:xfrm>
            <a:off x="9540910" y="6085967"/>
            <a:ext cx="1198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rPr>
              <a:t>麦克风、音响设备</a:t>
            </a:r>
            <a:endParaRPr lang="zh-CN" altLang="en-US" sz="1000" dirty="0">
              <a:solidFill>
                <a:schemeClr val="bg1"/>
              </a:solidFill>
              <a:latin typeface="微软雅黑" panose="020B0503020204020204" charset="-122"/>
              <a:ea typeface="微软雅黑" panose="020B0503020204020204" charset="-122"/>
            </a:endParaRPr>
          </a:p>
        </p:txBody>
      </p:sp>
      <p:pic>
        <p:nvPicPr>
          <p:cNvPr id="127" name="图片 126"/>
          <p:cNvPicPr>
            <a:picLocks noChangeAspect="1"/>
          </p:cNvPicPr>
          <p:nvPr>
            <p:custDataLst>
              <p:tags r:id="rId32"/>
            </p:custDataLst>
          </p:nvPr>
        </p:nvPicPr>
        <p:blipFill>
          <a:blip r:embed="rId33"/>
          <a:stretch>
            <a:fillRect/>
          </a:stretch>
        </p:blipFill>
        <p:spPr>
          <a:xfrm>
            <a:off x="5088255" y="2852420"/>
            <a:ext cx="2754630" cy="2066290"/>
          </a:xfrm>
          <a:prstGeom prst="rect">
            <a:avLst/>
          </a:prstGeom>
        </p:spPr>
      </p:pic>
      <p:cxnSp>
        <p:nvCxnSpPr>
          <p:cNvPr id="128" name="肘形连接符 52"/>
          <p:cNvCxnSpPr/>
          <p:nvPr>
            <p:custDataLst>
              <p:tags r:id="rId34"/>
            </p:custDataLst>
          </p:nvPr>
        </p:nvCxnSpPr>
        <p:spPr>
          <a:xfrm rot="10800000">
            <a:off x="7248525" y="4201795"/>
            <a:ext cx="935355" cy="523240"/>
          </a:xfrm>
          <a:prstGeom prst="bentConnector3">
            <a:avLst>
              <a:gd name="adj1" fmla="val 49966"/>
            </a:avLst>
          </a:prstGeom>
          <a:solidFill>
            <a:schemeClr val="accent1"/>
          </a:solidFill>
          <a:ln w="9525" cap="flat" cmpd="sng" algn="ctr">
            <a:solidFill>
              <a:srgbClr val="FE8637"/>
            </a:solidFill>
            <a:prstDash val="solid"/>
            <a:miter lim="800000"/>
            <a:headEnd type="none" w="med" len="med"/>
            <a:tailEnd type="none" w="med" len="med"/>
          </a:ln>
        </p:spPr>
      </p:cxnSp>
      <p:cxnSp>
        <p:nvCxnSpPr>
          <p:cNvPr id="129" name="肘形连接符 52"/>
          <p:cNvCxnSpPr/>
          <p:nvPr>
            <p:custDataLst>
              <p:tags r:id="rId35"/>
            </p:custDataLst>
          </p:nvPr>
        </p:nvCxnSpPr>
        <p:spPr>
          <a:xfrm rot="10800000" flipV="1">
            <a:off x="5061585" y="4201795"/>
            <a:ext cx="530860" cy="1243330"/>
          </a:xfrm>
          <a:prstGeom prst="bentConnector2">
            <a:avLst/>
          </a:prstGeom>
          <a:solidFill>
            <a:schemeClr val="accent1"/>
          </a:solidFill>
          <a:ln w="9525" cap="flat" cmpd="sng" algn="ctr">
            <a:solidFill>
              <a:srgbClr val="FF0000"/>
            </a:solidFill>
            <a:prstDash val="solid"/>
            <a:miter lim="800000"/>
            <a:headEnd type="none" w="med" len="med"/>
            <a:tailEnd type="none" w="med" len="med"/>
          </a:ln>
        </p:spPr>
      </p:cxnSp>
      <p:cxnSp>
        <p:nvCxnSpPr>
          <p:cNvPr id="130" name="直接箭头连接符 129"/>
          <p:cNvCxnSpPr/>
          <p:nvPr>
            <p:custDataLst>
              <p:tags r:id="rId36"/>
            </p:custDataLst>
          </p:nvPr>
        </p:nvCxnSpPr>
        <p:spPr>
          <a:xfrm flipV="1">
            <a:off x="6528394" y="2996629"/>
            <a:ext cx="0" cy="720090"/>
          </a:xfrm>
          <a:prstGeom prst="straightConnector1">
            <a:avLst/>
          </a:prstGeom>
          <a:ln w="9525">
            <a:solidFill>
              <a:srgbClr val="0BF1F5"/>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31" name="文本框 130"/>
          <p:cNvSpPr txBox="1"/>
          <p:nvPr>
            <p:custDataLst>
              <p:tags r:id="rId37"/>
            </p:custDataLst>
          </p:nvPr>
        </p:nvSpPr>
        <p:spPr>
          <a:xfrm>
            <a:off x="6077377" y="3356710"/>
            <a:ext cx="436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网线</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32" name="文本框 131"/>
          <p:cNvSpPr txBox="1"/>
          <p:nvPr>
            <p:custDataLst>
              <p:tags r:id="rId38"/>
            </p:custDataLst>
          </p:nvPr>
        </p:nvSpPr>
        <p:spPr>
          <a:xfrm>
            <a:off x="5044653" y="4436828"/>
            <a:ext cx="617855" cy="39878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信号线</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HDMI</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33" name="图片 132"/>
          <p:cNvPicPr>
            <a:picLocks noChangeAspect="1"/>
          </p:cNvPicPr>
          <p:nvPr>
            <p:custDataLst>
              <p:tags r:id="rId39"/>
            </p:custDataLst>
          </p:nvPr>
        </p:nvPicPr>
        <p:blipFill>
          <a:blip r:embed="rId40"/>
          <a:stretch>
            <a:fillRect/>
          </a:stretch>
        </p:blipFill>
        <p:spPr>
          <a:xfrm>
            <a:off x="5665470" y="6055360"/>
            <a:ext cx="578485" cy="194310"/>
          </a:xfrm>
          <a:prstGeom prst="rect">
            <a:avLst/>
          </a:prstGeom>
        </p:spPr>
      </p:pic>
      <p:cxnSp>
        <p:nvCxnSpPr>
          <p:cNvPr id="134" name="肘形连接符 52"/>
          <p:cNvCxnSpPr/>
          <p:nvPr>
            <p:custDataLst>
              <p:tags r:id="rId41"/>
            </p:custDataLst>
          </p:nvPr>
        </p:nvCxnSpPr>
        <p:spPr>
          <a:xfrm rot="16200000">
            <a:off x="5268595" y="5264785"/>
            <a:ext cx="1368425" cy="3175"/>
          </a:xfrm>
          <a:prstGeom prst="bentConnector2">
            <a:avLst/>
          </a:prstGeom>
          <a:solidFill>
            <a:schemeClr val="accent1"/>
          </a:solidFill>
          <a:ln w="9525" cap="flat" cmpd="sng" algn="ctr">
            <a:solidFill>
              <a:srgbClr val="FFFF00"/>
            </a:solidFill>
            <a:prstDash val="solid"/>
            <a:miter lim="800000"/>
            <a:headEnd type="none" w="med" len="med"/>
            <a:tailEnd type="none" w="med" len="med"/>
          </a:ln>
        </p:spPr>
      </p:cxnSp>
      <p:sp>
        <p:nvSpPr>
          <p:cNvPr id="135" name="文本框 134"/>
          <p:cNvSpPr txBox="1"/>
          <p:nvPr>
            <p:custDataLst>
              <p:tags r:id="rId42"/>
            </p:custDataLst>
          </p:nvPr>
        </p:nvSpPr>
        <p:spPr>
          <a:xfrm>
            <a:off x="5800303" y="6309443"/>
            <a:ext cx="404495" cy="245110"/>
          </a:xfrm>
          <a:prstGeom prst="rect">
            <a:avLst/>
          </a:prstGeom>
          <a:noFill/>
        </p:spPr>
        <p:txBody>
          <a:bodyPr wrap="none" rtlCol="0">
            <a:spAutoFit/>
          </a:bodyPr>
          <a:p>
            <a:pPr algn="ctr"/>
            <a:r>
              <a:rPr lang="en-US" sz="1000" dirty="0">
                <a:solidFill>
                  <a:schemeClr val="bg1"/>
                </a:solidFill>
                <a:latin typeface="微软雅黑" panose="020B0503020204020204" charset="-122"/>
                <a:ea typeface="微软雅黑" panose="020B0503020204020204" charset="-122"/>
                <a:cs typeface="微软雅黑" panose="020B0503020204020204" charset="-122"/>
              </a:rPr>
              <a:t>U</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盘</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36" name="图片 135"/>
          <p:cNvPicPr>
            <a:picLocks noChangeAspect="1"/>
          </p:cNvPicPr>
          <p:nvPr>
            <p:custDataLst>
              <p:tags r:id="rId43"/>
            </p:custDataLst>
          </p:nvPr>
        </p:nvPicPr>
        <p:blipFill>
          <a:blip r:embed="rId44"/>
          <a:stretch>
            <a:fillRect/>
          </a:stretch>
        </p:blipFill>
        <p:spPr>
          <a:xfrm>
            <a:off x="6685280" y="5782945"/>
            <a:ext cx="237490" cy="462915"/>
          </a:xfrm>
          <a:prstGeom prst="rect">
            <a:avLst/>
          </a:prstGeom>
        </p:spPr>
      </p:pic>
      <p:sp>
        <p:nvSpPr>
          <p:cNvPr id="137" name="文本框 136"/>
          <p:cNvSpPr txBox="1"/>
          <p:nvPr>
            <p:custDataLst>
              <p:tags r:id="rId45"/>
            </p:custDataLst>
          </p:nvPr>
        </p:nvSpPr>
        <p:spPr>
          <a:xfrm>
            <a:off x="6395085" y="6309360"/>
            <a:ext cx="817880" cy="245110"/>
          </a:xfrm>
          <a:prstGeom prst="rect">
            <a:avLst/>
          </a:prstGeom>
          <a:noFill/>
        </p:spPr>
        <p:txBody>
          <a:bodyPr wrap="none" rtlCol="0">
            <a:spAutoFit/>
          </a:bodyPr>
          <a:p>
            <a:pPr algn="ctr"/>
            <a:r>
              <a:rPr lang="zh-CN" altLang="en-US" sz="1000" dirty="0">
                <a:solidFill>
                  <a:schemeClr val="bg1"/>
                </a:solidFill>
                <a:latin typeface="微软雅黑" panose="020B0503020204020204" charset="-122"/>
                <a:ea typeface="微软雅黑" panose="020B0503020204020204" charset="-122"/>
              </a:rPr>
              <a:t>红外</a:t>
            </a:r>
            <a:r>
              <a:rPr lang="zh-CN" altLang="en-US" sz="1000" dirty="0">
                <a:solidFill>
                  <a:schemeClr val="bg1"/>
                </a:solidFill>
                <a:latin typeface="微软雅黑" panose="020B0503020204020204" charset="-122"/>
                <a:ea typeface="微软雅黑" panose="020B0503020204020204" charset="-122"/>
              </a:rPr>
              <a:t>遥控器</a:t>
            </a:r>
            <a:endParaRPr lang="zh-CN" altLang="en-US" sz="1000" dirty="0">
              <a:solidFill>
                <a:schemeClr val="bg1"/>
              </a:solidFill>
              <a:latin typeface="微软雅黑" panose="020B0503020204020204" charset="-122"/>
              <a:ea typeface="微软雅黑" panose="020B0503020204020204" charset="-122"/>
            </a:endParaRPr>
          </a:p>
        </p:txBody>
      </p:sp>
      <p:cxnSp>
        <p:nvCxnSpPr>
          <p:cNvPr id="138" name="肘形连接符 52"/>
          <p:cNvCxnSpPr/>
          <p:nvPr>
            <p:custDataLst>
              <p:tags r:id="rId46"/>
            </p:custDataLst>
          </p:nvPr>
        </p:nvCxnSpPr>
        <p:spPr>
          <a:xfrm rot="16200000">
            <a:off x="6275705" y="5048885"/>
            <a:ext cx="1080135" cy="3175"/>
          </a:xfrm>
          <a:prstGeom prst="bentConnector2">
            <a:avLst/>
          </a:prstGeom>
          <a:solidFill>
            <a:schemeClr val="accent1"/>
          </a:solidFill>
          <a:ln w="9525" cap="flat" cmpd="sng" algn="ctr">
            <a:solidFill>
              <a:schemeClr val="bg1"/>
            </a:solidFill>
            <a:prstDash val="solid"/>
            <a:miter lim="800000"/>
            <a:headEnd type="none" w="med" len="med"/>
            <a:tailEnd type="none" w="med" len="med"/>
          </a:ln>
        </p:spPr>
      </p:cxnSp>
      <p:pic>
        <p:nvPicPr>
          <p:cNvPr id="139" name="图片 9" descr="微信图片_20231017141333(2)"/>
          <p:cNvPicPr>
            <a:picLocks noChangeAspect="1"/>
          </p:cNvPicPr>
          <p:nvPr>
            <p:custDataLst>
              <p:tags r:id="rId47"/>
            </p:custDataLst>
          </p:nvPr>
        </p:nvPicPr>
        <p:blipFill>
          <a:blip r:embed="rId48">
            <a:lum bright="70000" contrast="-70000"/>
          </a:blip>
          <a:stretch>
            <a:fillRect/>
          </a:stretch>
        </p:blipFill>
        <p:spPr>
          <a:xfrm>
            <a:off x="3380105" y="5476240"/>
            <a:ext cx="689610" cy="447675"/>
          </a:xfrm>
          <a:prstGeom prst="rect">
            <a:avLst/>
          </a:prstGeom>
          <a:ln>
            <a:solidFill>
              <a:schemeClr val="bg1"/>
            </a:solidFill>
          </a:ln>
        </p:spPr>
      </p:pic>
      <p:pic>
        <p:nvPicPr>
          <p:cNvPr id="140" name="图片 139"/>
          <p:cNvPicPr>
            <a:picLocks noChangeAspect="1"/>
          </p:cNvPicPr>
          <p:nvPr>
            <p:custDataLst>
              <p:tags r:id="rId49"/>
            </p:custDataLst>
          </p:nvPr>
        </p:nvPicPr>
        <p:blipFill>
          <a:blip r:embed="rId50" cstate="print">
            <a:extLst>
              <a:ext uri="{28A0092B-C50C-407E-A947-70E740481C1C}">
                <a14:useLocalDpi xmlns:a14="http://schemas.microsoft.com/office/drawing/2010/main" val="0"/>
              </a:ext>
            </a:extLst>
          </a:blip>
          <a:stretch>
            <a:fillRect/>
          </a:stretch>
        </p:blipFill>
        <p:spPr>
          <a:xfrm>
            <a:off x="8912860" y="3533140"/>
            <a:ext cx="226060" cy="457200"/>
          </a:xfrm>
          <a:prstGeom prst="rect">
            <a:avLst/>
          </a:prstGeom>
        </p:spPr>
      </p:pic>
      <p:cxnSp>
        <p:nvCxnSpPr>
          <p:cNvPr id="141" name="肘形连接符 52"/>
          <p:cNvCxnSpPr/>
          <p:nvPr>
            <p:custDataLst>
              <p:tags r:id="rId51"/>
            </p:custDataLst>
          </p:nvPr>
        </p:nvCxnSpPr>
        <p:spPr>
          <a:xfrm rot="10800000" flipV="1">
            <a:off x="7031990" y="3787775"/>
            <a:ext cx="1799590" cy="3175"/>
          </a:xfrm>
          <a:prstGeom prst="bentConnector3">
            <a:avLst>
              <a:gd name="adj1" fmla="val 49965"/>
            </a:avLst>
          </a:prstGeom>
          <a:solidFill>
            <a:schemeClr val="accent1"/>
          </a:solidFill>
          <a:ln w="9525" cap="flat" cmpd="sng" algn="ctr">
            <a:solidFill>
              <a:schemeClr val="accent1">
                <a:lumMod val="40000"/>
                <a:lumOff val="60000"/>
              </a:schemeClr>
            </a:solidFill>
            <a:prstDash val="solid"/>
            <a:miter lim="800000"/>
            <a:headEnd type="none" w="med" len="med"/>
            <a:tailEnd type="none" w="med" len="med"/>
          </a:ln>
        </p:spPr>
      </p:cxnSp>
      <p:sp>
        <p:nvSpPr>
          <p:cNvPr id="142" name="文本框 141"/>
          <p:cNvSpPr txBox="1"/>
          <p:nvPr>
            <p:custDataLst>
              <p:tags r:id="rId52"/>
            </p:custDataLst>
          </p:nvPr>
        </p:nvSpPr>
        <p:spPr>
          <a:xfrm>
            <a:off x="7781925" y="3471545"/>
            <a:ext cx="530860" cy="245110"/>
          </a:xfrm>
          <a:prstGeom prst="rect">
            <a:avLst/>
          </a:prstGeom>
          <a:noFill/>
        </p:spPr>
        <p:txBody>
          <a:bodyPr wrap="none" rtlCol="0">
            <a:no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手机</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投屏</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3" name="文本框 142"/>
          <p:cNvSpPr txBox="1"/>
          <p:nvPr>
            <p:custDataLst>
              <p:tags r:id="rId53"/>
            </p:custDataLst>
          </p:nvPr>
        </p:nvSpPr>
        <p:spPr>
          <a:xfrm>
            <a:off x="4190365" y="3601720"/>
            <a:ext cx="530860" cy="245110"/>
          </a:xfrm>
          <a:prstGeom prst="rect">
            <a:avLst/>
          </a:prstGeom>
          <a:noFill/>
        </p:spPr>
        <p:txBody>
          <a:bodyPr wrap="none" rtlCol="0">
            <a:noAutofit/>
          </a:bodyPr>
          <a:p>
            <a:pPr algn="ct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WIFI</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54"/>
            </p:custDataLst>
          </p:nvPr>
        </p:nvSpPr>
        <p:spPr>
          <a:xfrm>
            <a:off x="8256270" y="4549775"/>
            <a:ext cx="530860" cy="368935"/>
          </a:xfrm>
          <a:prstGeom prst="rect">
            <a:avLst/>
          </a:prstGeom>
          <a:noFill/>
        </p:spPr>
        <p:txBody>
          <a:bodyPr wrap="none" rtlCol="0">
            <a:noAutofit/>
          </a:bodyPr>
          <a:p>
            <a:pPr algn="ct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中控</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设备</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custDataLst>
              <p:tags r:id="rId1"/>
            </p:custDataLst>
          </p:nvPr>
        </p:nvPicPr>
        <p:blipFill>
          <a:blip r:embed="rId2">
            <a:alphaModFix amt="66000"/>
          </a:blip>
          <a:stretch>
            <a:fillRect/>
          </a:stretch>
        </p:blipFill>
        <p:spPr>
          <a:xfrm>
            <a:off x="0" y="0"/>
            <a:ext cx="12192000" cy="6858635"/>
          </a:xfrm>
          <a:prstGeom prst="rect">
            <a:avLst/>
          </a:prstGeom>
          <a:noFill/>
          <a:ln w="9525">
            <a:noFill/>
          </a:ln>
        </p:spPr>
      </p:pic>
      <p:sp>
        <p:nvSpPr>
          <p:cNvPr id="15" name="Rectangle 8"/>
          <p:cNvSpPr/>
          <p:nvPr>
            <p:custDataLst>
              <p:tags r:id="rId3"/>
            </p:custDataLst>
          </p:nvPr>
        </p:nvSpPr>
        <p:spPr>
          <a:xfrm>
            <a:off x="0" y="-27305"/>
            <a:ext cx="12192000" cy="6839585"/>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latin typeface="微软雅黑" panose="020B0503020204020204" charset="-122"/>
              <a:ea typeface="微软雅黑" panose="020B0503020204020204" charset="-122"/>
              <a:sym typeface="Arial" panose="020B0604020202020204" pitchFamily="34" charset="0"/>
            </a:endParaRPr>
          </a:p>
        </p:txBody>
      </p:sp>
      <p:sp>
        <p:nvSpPr>
          <p:cNvPr id="16" name="文本框 12"/>
          <p:cNvSpPr txBox="1">
            <a:spLocks noChangeArrowheads="1"/>
          </p:cNvSpPr>
          <p:nvPr>
            <p:custDataLst>
              <p:tags r:id="rId4"/>
            </p:custDataLst>
          </p:nvPr>
        </p:nvSpPr>
        <p:spPr bwMode="auto">
          <a:xfrm>
            <a:off x="6384291" y="4220845"/>
            <a:ext cx="3140075" cy="599440"/>
          </a:xfrm>
          <a:prstGeom prst="rect">
            <a:avLst/>
          </a:prstGeom>
          <a:noFill/>
          <a:ln w="9525">
            <a:noFill/>
            <a:miter lim="800000"/>
          </a:ln>
        </p:spPr>
        <p:txBody>
          <a:bodyPr wrap="square" lIns="0" tIns="0" rIns="0">
            <a:spAutoFit/>
          </a:bodyPr>
          <a:lstStyle/>
          <a:p>
            <a:r>
              <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rPr>
              <a:t>产品</a:t>
            </a:r>
            <a:r>
              <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rPr>
              <a:t>介绍</a:t>
            </a:r>
            <a:endParaRPr lang="zh-CN" altLang="en-US" sz="3600" b="1" dirty="0">
              <a:solidFill>
                <a:schemeClr val="bg1"/>
              </a:solidFill>
              <a:latin typeface="微软雅黑" panose="020B0503020204020204" charset="-122"/>
              <a:ea typeface="微软雅黑" panose="020B0503020204020204" charset="-122"/>
              <a:cs typeface="Alibaba PuHuiTi" pitchFamily="18" charset="-122"/>
              <a:sym typeface="Calibri" panose="020F0502020204030204" charset="0"/>
            </a:endParaRPr>
          </a:p>
        </p:txBody>
      </p:sp>
      <p:sp>
        <p:nvSpPr>
          <p:cNvPr id="17" name="TextBox 6"/>
          <p:cNvSpPr txBox="1"/>
          <p:nvPr>
            <p:custDataLst>
              <p:tags r:id="rId5"/>
            </p:custDataLst>
          </p:nvPr>
        </p:nvSpPr>
        <p:spPr>
          <a:xfrm>
            <a:off x="5088467" y="3382433"/>
            <a:ext cx="1123527" cy="666115"/>
          </a:xfrm>
          <a:prstGeom prst="rect">
            <a:avLst/>
          </a:prstGeom>
          <a:noFill/>
        </p:spPr>
        <p:txBody>
          <a:bodyPr wrap="square" rtlCol="0">
            <a:spAutoFit/>
          </a:bodyPr>
          <a:lstStyle/>
          <a:p>
            <a:r>
              <a:rPr lang="en-US" altLang="zh-CN" sz="3735" dirty="0">
                <a:solidFill>
                  <a:srgbClr val="C00000"/>
                </a:solidFill>
                <a:latin typeface="微软雅黑" panose="020B0503020204020204" charset="-122"/>
                <a:ea typeface="微软雅黑" panose="020B0503020204020204" charset="-122"/>
              </a:rPr>
              <a:t>03.</a:t>
            </a:r>
            <a:endParaRPr lang="en-US" altLang="zh-CN" sz="3735" dirty="0">
              <a:solidFill>
                <a:srgbClr val="C00000"/>
              </a:solidFill>
              <a:latin typeface="微软雅黑" panose="020B0503020204020204" charset="-122"/>
              <a:ea typeface="微软雅黑" panose="020B0503020204020204" charset="-122"/>
            </a:endParaRPr>
          </a:p>
        </p:txBody>
      </p:sp>
      <p:cxnSp>
        <p:nvCxnSpPr>
          <p:cNvPr id="18" name="Straight Connector 7"/>
          <p:cNvCxnSpPr/>
          <p:nvPr>
            <p:custDataLst>
              <p:tags r:id="rId6"/>
            </p:custDataLst>
          </p:nvPr>
        </p:nvCxnSpPr>
        <p:spPr>
          <a:xfrm>
            <a:off x="0" y="3797795"/>
            <a:ext cx="491842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8"/>
          <p:cNvCxnSpPr/>
          <p:nvPr>
            <p:custDataLst>
              <p:tags r:id="rId7"/>
            </p:custDataLst>
          </p:nvPr>
        </p:nvCxnSpPr>
        <p:spPr>
          <a:xfrm>
            <a:off x="9587453" y="4557815"/>
            <a:ext cx="260454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ṣ1íḋe"/>
          <p:cNvSpPr txBox="1"/>
          <p:nvPr>
            <p:custDataLst>
              <p:tags r:id="rId1"/>
            </p:custDataLst>
          </p:nvPr>
        </p:nvSpPr>
        <p:spPr bwMode="auto">
          <a:xfrm>
            <a:off x="-24765" y="199390"/>
            <a:ext cx="4543425" cy="544830"/>
          </a:xfrm>
          <a:prstGeom prst="rect">
            <a:avLst/>
          </a:prstGeom>
          <a:noFill/>
          <a:ln>
            <a:noFill/>
          </a:ln>
        </p:spPr>
        <p:txBody>
          <a:bodyPr wrap="square" lIns="121920" tIns="60960" rIns="121920" bIns="6096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spcBef>
                <a:spcPct val="0"/>
              </a:spcBef>
              <a:buFontTx/>
              <a:buNone/>
            </a:pPr>
            <a:r>
              <a:rPr lang="zh-CN" altLang="en-US" sz="2665" b="1" dirty="0">
                <a:solidFill>
                  <a:schemeClr val="bg1"/>
                </a:solidFill>
                <a:latin typeface="微软雅黑" panose="020B0503020204020204" charset="-122"/>
                <a:ea typeface="微软雅黑" panose="020B0503020204020204" charset="-122"/>
                <a:sym typeface="+mn-ea"/>
              </a:rPr>
              <a:t>面板介绍</a:t>
            </a:r>
            <a:r>
              <a:rPr lang="en-US" altLang="zh-CN" sz="2665"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前面板</a:t>
            </a:r>
            <a:endParaRPr lang="zh-CN" altLang="en-US" b="1" dirty="0">
              <a:solidFill>
                <a:schemeClr val="bg1"/>
              </a:solidFill>
              <a:latin typeface="微软雅黑" panose="020B0503020204020204" charset="-122"/>
              <a:ea typeface="微软雅黑" panose="020B0503020204020204" charset="-122"/>
              <a:sym typeface="+mn-ea"/>
            </a:endParaRPr>
          </a:p>
        </p:txBody>
      </p:sp>
      <p:sp>
        <p:nvSpPr>
          <p:cNvPr id="8" name="矩形 7"/>
          <p:cNvSpPr/>
          <p:nvPr>
            <p:custDataLst>
              <p:tags r:id="rId2"/>
            </p:custDataLst>
          </p:nvPr>
        </p:nvSpPr>
        <p:spPr>
          <a:xfrm>
            <a:off x="143511" y="799253"/>
            <a:ext cx="576580" cy="36000"/>
          </a:xfrm>
          <a:prstGeom prst="rect">
            <a:avLst/>
          </a:prstGeom>
          <a:solidFill>
            <a:srgbClr val="C00000"/>
          </a:solidFill>
          <a:ln w="9525" cap="flat" cmpd="sng" algn="ctr">
            <a:no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a:ln>
                <a:noFill/>
              </a:ln>
              <a:solidFill>
                <a:schemeClr val="bg1"/>
              </a:solidFill>
              <a:effectLst/>
              <a:latin typeface="微软雅黑" panose="020B0503020204020204" charset="-122"/>
              <a:ea typeface="微软雅黑" panose="020B0503020204020204" charset="-122"/>
            </a:endParaRPr>
          </a:p>
        </p:txBody>
      </p:sp>
      <p:pic>
        <p:nvPicPr>
          <p:cNvPr id="56" name="图片 55" descr="图层0"/>
          <p:cNvPicPr>
            <a:picLocks noChangeAspect="1"/>
          </p:cNvPicPr>
          <p:nvPr>
            <p:custDataLst>
              <p:tags r:id="rId3"/>
            </p:custDataLst>
          </p:nvPr>
        </p:nvPicPr>
        <p:blipFill>
          <a:blip r:embed="rId4" cstate="print"/>
          <a:stretch>
            <a:fillRect/>
          </a:stretch>
        </p:blipFill>
        <p:spPr>
          <a:xfrm>
            <a:off x="10920518" y="260350"/>
            <a:ext cx="50033" cy="3600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3933825" y="403225"/>
            <a:ext cx="5257800" cy="4619625"/>
          </a:xfrm>
          <a:prstGeom prst="rect">
            <a:avLst/>
          </a:prstGeom>
        </p:spPr>
      </p:pic>
      <p:sp>
        <p:nvSpPr>
          <p:cNvPr id="15" name="文本框 14"/>
          <p:cNvSpPr txBox="1"/>
          <p:nvPr>
            <p:custDataLst>
              <p:tags r:id="rId7"/>
            </p:custDataLst>
          </p:nvPr>
        </p:nvSpPr>
        <p:spPr>
          <a:xfrm>
            <a:off x="621030" y="2779395"/>
            <a:ext cx="3420745" cy="521970"/>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HDMI无线投屏天线接口（根据投屏设备信号强弱，无障碍距离最远30M）</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8"/>
            </p:custDataLst>
          </p:nvPr>
        </p:nvSpPr>
        <p:spPr>
          <a:xfrm>
            <a:off x="9191625" y="2851785"/>
            <a:ext cx="2292985" cy="521970"/>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移动设备无线投屏天线接口（无障碍距离30M）</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9"/>
            </p:custDataLst>
          </p:nvPr>
        </p:nvSpPr>
        <p:spPr>
          <a:xfrm>
            <a:off x="4077970" y="5083810"/>
            <a:ext cx="2374265" cy="521970"/>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视频输入接口，支持1920*1080@60hz输入</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0"/>
            </p:custDataLst>
          </p:nvPr>
        </p:nvSpPr>
        <p:spPr>
          <a:xfrm>
            <a:off x="6597650" y="5083810"/>
            <a:ext cx="2748915" cy="306705"/>
          </a:xfrm>
          <a:prstGeom prst="rect">
            <a:avLst/>
          </a:prstGeom>
          <a:noFill/>
        </p:spPr>
        <p:txBody>
          <a:bodyPr wrap="square" rtlCol="0">
            <a:spAutoFit/>
          </a:bodyPr>
          <a:p>
            <a:pPr algn="l"/>
            <a:r>
              <a:rPr lang="en-US" sz="1400" dirty="0">
                <a:solidFill>
                  <a:schemeClr val="bg1"/>
                </a:solidFill>
                <a:latin typeface="微软雅黑" panose="020B0503020204020204" charset="-122"/>
                <a:ea typeface="微软雅黑" panose="020B0503020204020204" charset="-122"/>
                <a:cs typeface="微软雅黑" panose="020B0503020204020204" charset="-122"/>
              </a:rPr>
              <a:t>U盘接口，可连接U盘播放</a:t>
            </a:r>
            <a:endParaRPr 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176"/>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TABLE_ENDDRAG_ORIGIN_RECT" val="758*370"/>
  <p:tag name="TABLE_ENDDRAG_RECT" val="94*105*758*370"/>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COMMONDATA" val="eyJoZGlkIjoiZWE5NDE2MThlYzgxMjFlMWI2ZjI4NmI5MjhiNWNmZmUifQ=="/>
  <p:tag name="commondata" val="eyJoZGlkIjoiYWUxOWM4MzM5YWY2MmM4YjcxMTNmNDczYmJkODNiN2YifQ=="/>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Blends">
  <a:themeElements>
    <a:clrScheme name="Office 主题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主题">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Office 主题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Office 主题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Office 主题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Office 主题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Office 主题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主题">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Office 主题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Office 主题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Office 主题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Office 主题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1531</Words>
  <Application>WPS 演示</Application>
  <PresentationFormat>全屏显示(16:9)</PresentationFormat>
  <Paragraphs>290</Paragraphs>
  <Slides>19</Slides>
  <Notes>9</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19</vt:i4>
      </vt:variant>
    </vt:vector>
  </HeadingPairs>
  <TitlesOfParts>
    <vt:vector size="35" baseType="lpstr">
      <vt:lpstr>Arial</vt:lpstr>
      <vt:lpstr>宋体</vt:lpstr>
      <vt:lpstr>Wingdings</vt:lpstr>
      <vt:lpstr>Tahoma</vt:lpstr>
      <vt:lpstr>微软雅黑</vt:lpstr>
      <vt:lpstr>思源黑体 CN Bold</vt:lpstr>
      <vt:lpstr>字魂59号-创粗黑</vt:lpstr>
      <vt:lpstr>Calibri</vt:lpstr>
      <vt:lpstr>Alibaba PuHuiTi</vt:lpstr>
      <vt:lpstr>Calibri</vt:lpstr>
      <vt:lpstr>Lato Black</vt:lpstr>
      <vt:lpstr>Arial Unicode MS</vt:lpstr>
      <vt:lpstr>黑体</vt:lpstr>
      <vt:lpstr>Blends</vt:lpstr>
      <vt:lpstr>1_Blends</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   光阴酿的酒</cp:lastModifiedBy>
  <cp:revision>1333</cp:revision>
  <dcterms:created xsi:type="dcterms:W3CDTF">2017-05-02T02:47:00Z</dcterms:created>
  <dcterms:modified xsi:type="dcterms:W3CDTF">2023-12-25T09:35:14Z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CF53347259AE413BA4BBA781DBDE5272_12</vt:lpwstr>
  </property>
</Properties>
</file>